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4" r:id="rId4"/>
    <p:sldMasterId id="2147489135" r:id="rId5"/>
    <p:sldMasterId id="2147489082" r:id="rId6"/>
    <p:sldMasterId id="2147483756" r:id="rId7"/>
    <p:sldMasterId id="2147489141" r:id="rId8"/>
  </p:sldMasterIdLst>
  <p:notesMasterIdLst>
    <p:notesMasterId r:id="rId35"/>
  </p:notesMasterIdLst>
  <p:sldIdLst>
    <p:sldId id="298" r:id="rId9"/>
    <p:sldId id="2147476433" r:id="rId10"/>
    <p:sldId id="2147476242" r:id="rId11"/>
    <p:sldId id="4645" r:id="rId12"/>
    <p:sldId id="4509" r:id="rId13"/>
    <p:sldId id="2147476432" r:id="rId14"/>
    <p:sldId id="2147476434" r:id="rId15"/>
    <p:sldId id="2147476336" r:id="rId16"/>
    <p:sldId id="297" r:id="rId17"/>
    <p:sldId id="304" r:id="rId18"/>
    <p:sldId id="2147476358" r:id="rId19"/>
    <p:sldId id="2147476362" r:id="rId20"/>
    <p:sldId id="2147476435" r:id="rId21"/>
    <p:sldId id="4735" r:id="rId22"/>
    <p:sldId id="1986" r:id="rId23"/>
    <p:sldId id="2147476346" r:id="rId24"/>
    <p:sldId id="4744" r:id="rId25"/>
    <p:sldId id="2147476349" r:id="rId26"/>
    <p:sldId id="4774" r:id="rId27"/>
    <p:sldId id="4754" r:id="rId28"/>
    <p:sldId id="4755" r:id="rId29"/>
    <p:sldId id="4747" r:id="rId30"/>
    <p:sldId id="4776" r:id="rId31"/>
    <p:sldId id="2147476355" r:id="rId32"/>
    <p:sldId id="4745" r:id="rId33"/>
    <p:sldId id="2147476437" r:id="rId3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1A3966-98AC-40B7-DB5E-A34E244F86DF}" name="山越 愛梨(YAMAKOSHI Airi)" initials="山越" userId="S::airi_yamakoshi870@maff.go.jp::311726be-3711-4236-b2a2-9fda6c6e398d" providerId="AD"/>
  <p188:author id="{E89460F9-A06F-2A88-41C5-58F9288E85CB}" name="村野 宏樹(MURANO Kouki)" initials="村野" userId="S::koki_murano380@maff.go.jp::02e12abb-14b0-48dd-ae3d-5e54fe3b30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FFC000"/>
    <a:srgbClr val="197573"/>
    <a:srgbClr val="94C0B1"/>
    <a:srgbClr val="385723"/>
    <a:srgbClr val="FFFFCC"/>
    <a:srgbClr val="376092"/>
    <a:srgbClr val="EBF1E9"/>
    <a:srgbClr val="903E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66E6A6-33CE-4757-8404-2CD091BA4D18}" v="14" dt="2025-02-27T09:33:10.96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1416" y="96"/>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諏訪 幹夫(SUWA Mikio)" userId="d3b54c69-c2e2-4e67-964f-c72b5ba37a52" providerId="ADAL" clId="{012DC22B-4E2C-4B2A-BBC8-4C8BC512D279}"/>
    <pc:docChg chg="undo custSel modSld">
      <pc:chgData name="諏訪 幹夫(SUWA Mikio)" userId="d3b54c69-c2e2-4e67-964f-c72b5ba37a52" providerId="ADAL" clId="{012DC22B-4E2C-4B2A-BBC8-4C8BC512D279}" dt="2024-04-09T05:46:30.617" v="324" actId="20577"/>
      <pc:docMkLst>
        <pc:docMk/>
      </pc:docMkLst>
      <pc:sldChg chg="addSp delSp modSp mod">
        <pc:chgData name="諏訪 幹夫(SUWA Mikio)" userId="d3b54c69-c2e2-4e67-964f-c72b5ba37a52" providerId="ADAL" clId="{012DC22B-4E2C-4B2A-BBC8-4C8BC512D279}" dt="2024-04-09T05:45:03.058" v="311" actId="20577"/>
        <pc:sldMkLst>
          <pc:docMk/>
          <pc:sldMk cId="1604686543" sldId="301"/>
        </pc:sldMkLst>
      </pc:sldChg>
      <pc:sldChg chg="addSp delSp modSp mod">
        <pc:chgData name="諏訪 幹夫(SUWA Mikio)" userId="d3b54c69-c2e2-4e67-964f-c72b5ba37a52" providerId="ADAL" clId="{012DC22B-4E2C-4B2A-BBC8-4C8BC512D279}" dt="2024-04-09T05:46:30.617" v="324" actId="20577"/>
        <pc:sldMkLst>
          <pc:docMk/>
          <pc:sldMk cId="2422571261" sldId="302"/>
        </pc:sldMkLst>
      </pc:sldChg>
    </pc:docChg>
  </pc:docChgLst>
  <pc:docChgLst>
    <pc:chgData name="諏訪 幹夫(SUWA Mikio)" userId="S::mikio_suwa000@maff.go.jp::d3b54c69-c2e2-4e67-964f-c72b5ba37a52" providerId="AD" clId="Web-{547D8A96-D38D-7A6B-1C0A-C4CBD366E431}"/>
    <pc:docChg chg="delSld modSld">
      <pc:chgData name="諏訪 幹夫(SUWA Mikio)" userId="S::mikio_suwa000@maff.go.jp::d3b54c69-c2e2-4e67-964f-c72b5ba37a52" providerId="AD" clId="Web-{547D8A96-D38D-7A6B-1C0A-C4CBD366E431}" dt="2025-01-07T05:54:56.132" v="383"/>
      <pc:docMkLst>
        <pc:docMk/>
      </pc:docMkLst>
      <pc:sldChg chg="addSp delSp modSp">
        <pc:chgData name="諏訪 幹夫(SUWA Mikio)" userId="S::mikio_suwa000@maff.go.jp::d3b54c69-c2e2-4e67-964f-c72b5ba37a52" providerId="AD" clId="Web-{547D8A96-D38D-7A6B-1C0A-C4CBD366E431}" dt="2025-01-07T05:12:57.901" v="60" actId="20577"/>
        <pc:sldMkLst>
          <pc:docMk/>
          <pc:sldMk cId="3601369953" sldId="297"/>
        </pc:sldMkLst>
        <pc:spChg chg="mod">
          <ac:chgData name="諏訪 幹夫(SUWA Mikio)" userId="S::mikio_suwa000@maff.go.jp::d3b54c69-c2e2-4e67-964f-c72b5ba37a52" providerId="AD" clId="Web-{547D8A96-D38D-7A6B-1C0A-C4CBD366E431}" dt="2025-01-07T05:12:36.087" v="56" actId="1076"/>
          <ac:spMkLst>
            <pc:docMk/>
            <pc:sldMk cId="3601369953" sldId="297"/>
            <ac:spMk id="2" creationId="{051338F8-A88D-2EE7-97A6-3F598710ED9B}"/>
          </ac:spMkLst>
        </pc:spChg>
        <pc:spChg chg="mod">
          <ac:chgData name="諏訪 幹夫(SUWA Mikio)" userId="S::mikio_suwa000@maff.go.jp::d3b54c69-c2e2-4e67-964f-c72b5ba37a52" providerId="AD" clId="Web-{547D8A96-D38D-7A6B-1C0A-C4CBD366E431}" dt="2025-01-07T05:12:57.901" v="60" actId="20577"/>
          <ac:spMkLst>
            <pc:docMk/>
            <pc:sldMk cId="3601369953" sldId="297"/>
            <ac:spMk id="5" creationId="{A00969A1-4275-85FC-1CA2-6D4167C14E9C}"/>
          </ac:spMkLst>
        </pc:spChg>
        <pc:spChg chg="mod">
          <ac:chgData name="諏訪 幹夫(SUWA Mikio)" userId="S::mikio_suwa000@maff.go.jp::d3b54c69-c2e2-4e67-964f-c72b5ba37a52" providerId="AD" clId="Web-{547D8A96-D38D-7A6B-1C0A-C4CBD366E431}" dt="2025-01-07T05:12:35.962" v="51" actId="1076"/>
          <ac:spMkLst>
            <pc:docMk/>
            <pc:sldMk cId="3601369953" sldId="297"/>
            <ac:spMk id="11" creationId="{3B607A93-25A3-85D0-F3A1-DF83F108F7E6}"/>
          </ac:spMkLst>
        </pc:spChg>
        <pc:spChg chg="mod">
          <ac:chgData name="諏訪 幹夫(SUWA Mikio)" userId="S::mikio_suwa000@maff.go.jp::d3b54c69-c2e2-4e67-964f-c72b5ba37a52" providerId="AD" clId="Web-{547D8A96-D38D-7A6B-1C0A-C4CBD366E431}" dt="2025-01-07T05:12:35.978" v="52" actId="1076"/>
          <ac:spMkLst>
            <pc:docMk/>
            <pc:sldMk cId="3601369953" sldId="297"/>
            <ac:spMk id="16" creationId="{3EF95D35-BC9F-EF0B-7C28-42D5B8B58587}"/>
          </ac:spMkLst>
        </pc:spChg>
        <pc:spChg chg="mod">
          <ac:chgData name="諏訪 幹夫(SUWA Mikio)" userId="S::mikio_suwa000@maff.go.jp::d3b54c69-c2e2-4e67-964f-c72b5ba37a52" providerId="AD" clId="Web-{547D8A96-D38D-7A6B-1C0A-C4CBD366E431}" dt="2025-01-07T05:12:36.009" v="53" actId="1076"/>
          <ac:spMkLst>
            <pc:docMk/>
            <pc:sldMk cId="3601369953" sldId="297"/>
            <ac:spMk id="17" creationId="{BBBDAC63-14BF-F8F2-B2D3-6E38D348AA53}"/>
          </ac:spMkLst>
        </pc:spChg>
        <pc:spChg chg="mod">
          <ac:chgData name="諏訪 幹夫(SUWA Mikio)" userId="S::mikio_suwa000@maff.go.jp::d3b54c69-c2e2-4e67-964f-c72b5ba37a52" providerId="AD" clId="Web-{547D8A96-D38D-7A6B-1C0A-C4CBD366E431}" dt="2025-01-07T05:12:36.040" v="54" actId="1076"/>
          <ac:spMkLst>
            <pc:docMk/>
            <pc:sldMk cId="3601369953" sldId="297"/>
            <ac:spMk id="20" creationId="{F4401F90-A090-4F33-2D19-D6059C527816}"/>
          </ac:spMkLst>
        </pc:spChg>
        <pc:spChg chg="mod">
          <ac:chgData name="諏訪 幹夫(SUWA Mikio)" userId="S::mikio_suwa000@maff.go.jp::d3b54c69-c2e2-4e67-964f-c72b5ba37a52" providerId="AD" clId="Web-{547D8A96-D38D-7A6B-1C0A-C4CBD366E431}" dt="2025-01-07T05:12:36.072" v="55" actId="1076"/>
          <ac:spMkLst>
            <pc:docMk/>
            <pc:sldMk cId="3601369953" sldId="297"/>
            <ac:spMk id="21" creationId="{5804104C-4789-9124-3941-E9F47F982236}"/>
          </ac:spMkLst>
        </pc:spChg>
        <pc:spChg chg="mod">
          <ac:chgData name="諏訪 幹夫(SUWA Mikio)" userId="S::mikio_suwa000@maff.go.jp::d3b54c69-c2e2-4e67-964f-c72b5ba37a52" providerId="AD" clId="Web-{547D8A96-D38D-7A6B-1C0A-C4CBD366E431}" dt="2025-01-07T05:12:36.152" v="58" actId="1076"/>
          <ac:spMkLst>
            <pc:docMk/>
            <pc:sldMk cId="3601369953" sldId="297"/>
            <ac:spMk id="22" creationId="{440A19C5-508C-701C-9659-FADE65280983}"/>
          </ac:spMkLst>
        </pc:spChg>
        <pc:spChg chg="add del">
          <ac:chgData name="諏訪 幹夫(SUWA Mikio)" userId="S::mikio_suwa000@maff.go.jp::d3b54c69-c2e2-4e67-964f-c72b5ba37a52" providerId="AD" clId="Web-{547D8A96-D38D-7A6B-1C0A-C4CBD366E431}" dt="2025-01-07T05:12:23.024" v="50"/>
          <ac:spMkLst>
            <pc:docMk/>
            <pc:sldMk cId="3601369953" sldId="297"/>
            <ac:spMk id="25" creationId="{4E7A7093-FFB6-5623-34E4-F65527A2F382}"/>
          </ac:spMkLst>
        </pc:spChg>
        <pc:grpChg chg="del">
          <ac:chgData name="諏訪 幹夫(SUWA Mikio)" userId="S::mikio_suwa000@maff.go.jp::d3b54c69-c2e2-4e67-964f-c72b5ba37a52" providerId="AD" clId="Web-{547D8A96-D38D-7A6B-1C0A-C4CBD366E431}" dt="2025-01-07T05:12:18.602" v="49"/>
          <ac:grpSpMkLst>
            <pc:docMk/>
            <pc:sldMk cId="3601369953" sldId="297"/>
            <ac:grpSpMk id="13" creationId="{AC3EED10-62FC-603E-32F7-9A6574FDBB2D}"/>
          </ac:grpSpMkLst>
        </pc:grpChg>
        <pc:picChg chg="mod">
          <ac:chgData name="諏訪 幹夫(SUWA Mikio)" userId="S::mikio_suwa000@maff.go.jp::d3b54c69-c2e2-4e67-964f-c72b5ba37a52" providerId="AD" clId="Web-{547D8A96-D38D-7A6B-1C0A-C4CBD366E431}" dt="2025-01-07T05:12:36.165" v="59" actId="1076"/>
          <ac:picMkLst>
            <pc:docMk/>
            <pc:sldMk cId="3601369953" sldId="297"/>
            <ac:picMk id="12" creationId="{54D2210D-32D8-6AF6-1B43-866DF9C8A81D}"/>
          </ac:picMkLst>
        </pc:picChg>
        <pc:picChg chg="mod">
          <ac:chgData name="諏訪 幹夫(SUWA Mikio)" userId="S::mikio_suwa000@maff.go.jp::d3b54c69-c2e2-4e67-964f-c72b5ba37a52" providerId="AD" clId="Web-{547D8A96-D38D-7A6B-1C0A-C4CBD366E431}" dt="2025-01-07T05:12:36.119" v="57" actId="1076"/>
          <ac:picMkLst>
            <pc:docMk/>
            <pc:sldMk cId="3601369953" sldId="297"/>
            <ac:picMk id="14" creationId="{33606068-5E39-7A01-2EAC-2E69628A9FC2}"/>
          </ac:picMkLst>
        </pc:picChg>
        <pc:picChg chg="del">
          <ac:chgData name="諏訪 幹夫(SUWA Mikio)" userId="S::mikio_suwa000@maff.go.jp::d3b54c69-c2e2-4e67-964f-c72b5ba37a52" providerId="AD" clId="Web-{547D8A96-D38D-7A6B-1C0A-C4CBD366E431}" dt="2025-01-07T05:12:18.602" v="49"/>
          <ac:picMkLst>
            <pc:docMk/>
            <pc:sldMk cId="3601369953" sldId="297"/>
            <ac:picMk id="18" creationId="{FA6908F7-5813-7B18-F789-F52D993C0BCF}"/>
          </ac:picMkLst>
        </pc:picChg>
      </pc:sldChg>
      <pc:sldChg chg="modSp">
        <pc:chgData name="諏訪 幹夫(SUWA Mikio)" userId="S::mikio_suwa000@maff.go.jp::d3b54c69-c2e2-4e67-964f-c72b5ba37a52" providerId="AD" clId="Web-{547D8A96-D38D-7A6B-1C0A-C4CBD366E431}" dt="2025-01-07T05:14:49.264" v="74" actId="20577"/>
        <pc:sldMkLst>
          <pc:docMk/>
          <pc:sldMk cId="1030093900" sldId="304"/>
        </pc:sldMkLst>
        <pc:spChg chg="mod">
          <ac:chgData name="諏訪 幹夫(SUWA Mikio)" userId="S::mikio_suwa000@maff.go.jp::d3b54c69-c2e2-4e67-964f-c72b5ba37a52" providerId="AD" clId="Web-{547D8A96-D38D-7A6B-1C0A-C4CBD366E431}" dt="2025-01-07T05:14:49.264" v="74" actId="20577"/>
          <ac:spMkLst>
            <pc:docMk/>
            <pc:sldMk cId="1030093900" sldId="304"/>
            <ac:spMk id="5" creationId="{A00969A1-4275-85FC-1CA2-6D4167C14E9C}"/>
          </ac:spMkLst>
        </pc:spChg>
      </pc:sldChg>
      <pc:sldChg chg="modSp">
        <pc:chgData name="諏訪 幹夫(SUWA Mikio)" userId="S::mikio_suwa000@maff.go.jp::d3b54c69-c2e2-4e67-964f-c72b5ba37a52" providerId="AD" clId="Web-{547D8A96-D38D-7A6B-1C0A-C4CBD366E431}" dt="2025-01-07T05:09:55.363" v="41" actId="20577"/>
        <pc:sldMkLst>
          <pc:docMk/>
          <pc:sldMk cId="490247129" sldId="308"/>
        </pc:sldMkLst>
        <pc:spChg chg="mod">
          <ac:chgData name="諏訪 幹夫(SUWA Mikio)" userId="S::mikio_suwa000@maff.go.jp::d3b54c69-c2e2-4e67-964f-c72b5ba37a52" providerId="AD" clId="Web-{547D8A96-D38D-7A6B-1C0A-C4CBD366E431}" dt="2025-01-07T05:09:55.363" v="41" actId="20577"/>
          <ac:spMkLst>
            <pc:docMk/>
            <pc:sldMk cId="490247129" sldId="308"/>
            <ac:spMk id="5" creationId="{A00969A1-4275-85FC-1CA2-6D4167C14E9C}"/>
          </ac:spMkLst>
        </pc:spChg>
      </pc:sldChg>
      <pc:sldChg chg="modSp">
        <pc:chgData name="諏訪 幹夫(SUWA Mikio)" userId="S::mikio_suwa000@maff.go.jp::d3b54c69-c2e2-4e67-964f-c72b5ba37a52" providerId="AD" clId="Web-{547D8A96-D38D-7A6B-1C0A-C4CBD366E431}" dt="2025-01-07T05:39:29.052" v="212" actId="20577"/>
        <pc:sldMkLst>
          <pc:docMk/>
          <pc:sldMk cId="2889989598" sldId="1986"/>
        </pc:sldMkLst>
        <pc:spChg chg="mod">
          <ac:chgData name="諏訪 幹夫(SUWA Mikio)" userId="S::mikio_suwa000@maff.go.jp::d3b54c69-c2e2-4e67-964f-c72b5ba37a52" providerId="AD" clId="Web-{547D8A96-D38D-7A6B-1C0A-C4CBD366E431}" dt="2025-01-07T05:39:08.973" v="209"/>
          <ac:spMkLst>
            <pc:docMk/>
            <pc:sldMk cId="2889989598" sldId="1986"/>
            <ac:spMk id="7" creationId="{1A0C9DE9-B98B-4490-9059-0E31A6D12BE2}"/>
          </ac:spMkLst>
        </pc:spChg>
        <pc:spChg chg="mod">
          <ac:chgData name="諏訪 幹夫(SUWA Mikio)" userId="S::mikio_suwa000@maff.go.jp::d3b54c69-c2e2-4e67-964f-c72b5ba37a52" providerId="AD" clId="Web-{547D8A96-D38D-7A6B-1C0A-C4CBD366E431}" dt="2025-01-07T05:39:29.052" v="212" actId="20577"/>
          <ac:spMkLst>
            <pc:docMk/>
            <pc:sldMk cId="2889989598" sldId="1986"/>
            <ac:spMk id="98" creationId="{61513B26-71E7-47CE-8523-4879FC2FFAFF}"/>
          </ac:spMkLst>
        </pc:spChg>
      </pc:sldChg>
      <pc:sldChg chg="addSp delSp modSp">
        <pc:chgData name="諏訪 幹夫(SUWA Mikio)" userId="S::mikio_suwa000@maff.go.jp::d3b54c69-c2e2-4e67-964f-c72b5ba37a52" providerId="AD" clId="Web-{547D8A96-D38D-7A6B-1C0A-C4CBD366E431}" dt="2025-01-07T05:54:03.646" v="352" actId="20577"/>
        <pc:sldMkLst>
          <pc:docMk/>
          <pc:sldMk cId="776743952" sldId="4769"/>
        </pc:sldMkLst>
        <pc:spChg chg="mod">
          <ac:chgData name="諏訪 幹夫(SUWA Mikio)" userId="S::mikio_suwa000@maff.go.jp::d3b54c69-c2e2-4e67-964f-c72b5ba37a52" providerId="AD" clId="Web-{547D8A96-D38D-7A6B-1C0A-C4CBD366E431}" dt="2025-01-07T05:42:43.559" v="234" actId="1076"/>
          <ac:spMkLst>
            <pc:docMk/>
            <pc:sldMk cId="776743952" sldId="4769"/>
            <ac:spMk id="3" creationId="{C92E4951-F613-4E16-0B4C-7F7D932ED4B7}"/>
          </ac:spMkLst>
        </pc:spChg>
        <pc:spChg chg="mod">
          <ac:chgData name="諏訪 幹夫(SUWA Mikio)" userId="S::mikio_suwa000@maff.go.jp::d3b54c69-c2e2-4e67-964f-c72b5ba37a52" providerId="AD" clId="Web-{547D8A96-D38D-7A6B-1C0A-C4CBD366E431}" dt="2025-01-07T05:42:43.793" v="235" actId="1076"/>
          <ac:spMkLst>
            <pc:docMk/>
            <pc:sldMk cId="776743952" sldId="4769"/>
            <ac:spMk id="4" creationId="{7CA65D31-8AA4-1CC1-690D-3727F481C900}"/>
          </ac:spMkLst>
        </pc:spChg>
        <pc:spChg chg="mod">
          <ac:chgData name="諏訪 幹夫(SUWA Mikio)" userId="S::mikio_suwa000@maff.go.jp::d3b54c69-c2e2-4e67-964f-c72b5ba37a52" providerId="AD" clId="Web-{547D8A96-D38D-7A6B-1C0A-C4CBD366E431}" dt="2025-01-07T05:42:43.996" v="236" actId="1076"/>
          <ac:spMkLst>
            <pc:docMk/>
            <pc:sldMk cId="776743952" sldId="4769"/>
            <ac:spMk id="5" creationId="{C388D67B-1FFD-9C80-7B85-79E04549C512}"/>
          </ac:spMkLst>
        </pc:spChg>
        <pc:spChg chg="mod">
          <ac:chgData name="諏訪 幹夫(SUWA Mikio)" userId="S::mikio_suwa000@maff.go.jp::d3b54c69-c2e2-4e67-964f-c72b5ba37a52" providerId="AD" clId="Web-{547D8A96-D38D-7A6B-1C0A-C4CBD366E431}" dt="2025-01-07T05:42:43.324" v="233" actId="1076"/>
          <ac:spMkLst>
            <pc:docMk/>
            <pc:sldMk cId="776743952" sldId="4769"/>
            <ac:spMk id="6" creationId="{4CB72389-C4F1-37AD-FE1C-5D97BB35B3DE}"/>
          </ac:spMkLst>
        </pc:spChg>
        <pc:spChg chg="mod">
          <ac:chgData name="諏訪 幹夫(SUWA Mikio)" userId="S::mikio_suwa000@maff.go.jp::d3b54c69-c2e2-4e67-964f-c72b5ba37a52" providerId="AD" clId="Web-{547D8A96-D38D-7A6B-1C0A-C4CBD366E431}" dt="2025-01-07T05:42:44.215" v="237" actId="1076"/>
          <ac:spMkLst>
            <pc:docMk/>
            <pc:sldMk cId="776743952" sldId="4769"/>
            <ac:spMk id="8" creationId="{E4B15B39-9DA0-4E82-CE54-45084956598B}"/>
          </ac:spMkLst>
        </pc:spChg>
        <pc:spChg chg="mod">
          <ac:chgData name="諏訪 幹夫(SUWA Mikio)" userId="S::mikio_suwa000@maff.go.jp::d3b54c69-c2e2-4e67-964f-c72b5ba37a52" providerId="AD" clId="Web-{547D8A96-D38D-7A6B-1C0A-C4CBD366E431}" dt="2025-01-07T05:42:44.418" v="238" actId="1076"/>
          <ac:spMkLst>
            <pc:docMk/>
            <pc:sldMk cId="776743952" sldId="4769"/>
            <ac:spMk id="9" creationId="{DE4D4F78-16B2-004C-EA28-A040919468E2}"/>
          </ac:spMkLst>
        </pc:spChg>
        <pc:spChg chg="mod">
          <ac:chgData name="諏訪 幹夫(SUWA Mikio)" userId="S::mikio_suwa000@maff.go.jp::d3b54c69-c2e2-4e67-964f-c72b5ba37a52" providerId="AD" clId="Web-{547D8A96-D38D-7A6B-1C0A-C4CBD366E431}" dt="2025-01-07T05:53:16.894" v="347" actId="1076"/>
          <ac:spMkLst>
            <pc:docMk/>
            <pc:sldMk cId="776743952" sldId="4769"/>
            <ac:spMk id="10" creationId="{1210D255-61B0-AE96-2D49-F8F00A34C7F7}"/>
          </ac:spMkLst>
        </pc:spChg>
        <pc:spChg chg="mod">
          <ac:chgData name="諏訪 幹夫(SUWA Mikio)" userId="S::mikio_suwa000@maff.go.jp::d3b54c69-c2e2-4e67-964f-c72b5ba37a52" providerId="AD" clId="Web-{547D8A96-D38D-7A6B-1C0A-C4CBD366E431}" dt="2025-01-07T05:42:44.621" v="239" actId="1076"/>
          <ac:spMkLst>
            <pc:docMk/>
            <pc:sldMk cId="776743952" sldId="4769"/>
            <ac:spMk id="11" creationId="{E5C86C0C-1BA5-30B5-C1E8-D9DC9040DB1A}"/>
          </ac:spMkLst>
        </pc:spChg>
        <pc:spChg chg="mod">
          <ac:chgData name="諏訪 幹夫(SUWA Mikio)" userId="S::mikio_suwa000@maff.go.jp::d3b54c69-c2e2-4e67-964f-c72b5ba37a52" providerId="AD" clId="Web-{547D8A96-D38D-7A6B-1C0A-C4CBD366E431}" dt="2025-01-07T05:42:44.824" v="240" actId="1076"/>
          <ac:spMkLst>
            <pc:docMk/>
            <pc:sldMk cId="776743952" sldId="4769"/>
            <ac:spMk id="12" creationId="{6913691D-4C2C-A3D3-DC59-200FA7ED9E11}"/>
          </ac:spMkLst>
        </pc:spChg>
        <pc:spChg chg="mod">
          <ac:chgData name="諏訪 幹夫(SUWA Mikio)" userId="S::mikio_suwa000@maff.go.jp::d3b54c69-c2e2-4e67-964f-c72b5ba37a52" providerId="AD" clId="Web-{547D8A96-D38D-7A6B-1C0A-C4CBD366E431}" dt="2025-01-07T05:42:45.027" v="241" actId="1076"/>
          <ac:spMkLst>
            <pc:docMk/>
            <pc:sldMk cId="776743952" sldId="4769"/>
            <ac:spMk id="13" creationId="{ABB1A353-29C4-26D9-3CB7-1F55BAA7935C}"/>
          </ac:spMkLst>
        </pc:spChg>
        <pc:spChg chg="mod">
          <ac:chgData name="諏訪 幹夫(SUWA Mikio)" userId="S::mikio_suwa000@maff.go.jp::d3b54c69-c2e2-4e67-964f-c72b5ba37a52" providerId="AD" clId="Web-{547D8A96-D38D-7A6B-1C0A-C4CBD366E431}" dt="2025-01-07T05:42:45.293" v="242" actId="1076"/>
          <ac:spMkLst>
            <pc:docMk/>
            <pc:sldMk cId="776743952" sldId="4769"/>
            <ac:spMk id="14" creationId="{8B0A5597-1B0C-54D4-8C7C-7491338395B8}"/>
          </ac:spMkLst>
        </pc:spChg>
        <pc:spChg chg="mod">
          <ac:chgData name="諏訪 幹夫(SUWA Mikio)" userId="S::mikio_suwa000@maff.go.jp::d3b54c69-c2e2-4e67-964f-c72b5ba37a52" providerId="AD" clId="Web-{547D8A96-D38D-7A6B-1C0A-C4CBD366E431}" dt="2025-01-07T05:42:45.527" v="243" actId="1076"/>
          <ac:spMkLst>
            <pc:docMk/>
            <pc:sldMk cId="776743952" sldId="4769"/>
            <ac:spMk id="15" creationId="{FFBD6C74-46F1-992D-58D5-B369C502A3FE}"/>
          </ac:spMkLst>
        </pc:spChg>
        <pc:spChg chg="mod">
          <ac:chgData name="諏訪 幹夫(SUWA Mikio)" userId="S::mikio_suwa000@maff.go.jp::d3b54c69-c2e2-4e67-964f-c72b5ba37a52" providerId="AD" clId="Web-{547D8A96-D38D-7A6B-1C0A-C4CBD366E431}" dt="2025-01-07T05:42:45.777" v="244" actId="1076"/>
          <ac:spMkLst>
            <pc:docMk/>
            <pc:sldMk cId="776743952" sldId="4769"/>
            <ac:spMk id="16" creationId="{FF5E9B73-E752-5677-2434-CAB16F8CE368}"/>
          </ac:spMkLst>
        </pc:spChg>
        <pc:spChg chg="mod">
          <ac:chgData name="諏訪 幹夫(SUWA Mikio)" userId="S::mikio_suwa000@maff.go.jp::d3b54c69-c2e2-4e67-964f-c72b5ba37a52" providerId="AD" clId="Web-{547D8A96-D38D-7A6B-1C0A-C4CBD366E431}" dt="2025-01-07T05:42:46.012" v="245" actId="1076"/>
          <ac:spMkLst>
            <pc:docMk/>
            <pc:sldMk cId="776743952" sldId="4769"/>
            <ac:spMk id="18" creationId="{52165F59-97C6-A8BC-0FBA-2AD3E737D967}"/>
          </ac:spMkLst>
        </pc:spChg>
        <pc:spChg chg="mod">
          <ac:chgData name="諏訪 幹夫(SUWA Mikio)" userId="S::mikio_suwa000@maff.go.jp::d3b54c69-c2e2-4e67-964f-c72b5ba37a52" providerId="AD" clId="Web-{547D8A96-D38D-7A6B-1C0A-C4CBD366E431}" dt="2025-01-07T05:42:46.309" v="246" actId="1076"/>
          <ac:spMkLst>
            <pc:docMk/>
            <pc:sldMk cId="776743952" sldId="4769"/>
            <ac:spMk id="19" creationId="{D4F72ABA-9A25-9FCC-87DA-64D6CF5A5E35}"/>
          </ac:spMkLst>
        </pc:spChg>
        <pc:spChg chg="mod">
          <ac:chgData name="諏訪 幹夫(SUWA Mikio)" userId="S::mikio_suwa000@maff.go.jp::d3b54c69-c2e2-4e67-964f-c72b5ba37a52" providerId="AD" clId="Web-{547D8A96-D38D-7A6B-1C0A-C4CBD366E431}" dt="2025-01-07T05:42:46.528" v="247" actId="1076"/>
          <ac:spMkLst>
            <pc:docMk/>
            <pc:sldMk cId="776743952" sldId="4769"/>
            <ac:spMk id="20" creationId="{9D2875D5-F19D-BBED-C231-AB00870ADEB1}"/>
          </ac:spMkLst>
        </pc:spChg>
        <pc:spChg chg="mod">
          <ac:chgData name="諏訪 幹夫(SUWA Mikio)" userId="S::mikio_suwa000@maff.go.jp::d3b54c69-c2e2-4e67-964f-c72b5ba37a52" providerId="AD" clId="Web-{547D8A96-D38D-7A6B-1C0A-C4CBD366E431}" dt="2025-01-07T05:42:46.746" v="248" actId="1076"/>
          <ac:spMkLst>
            <pc:docMk/>
            <pc:sldMk cId="776743952" sldId="4769"/>
            <ac:spMk id="21" creationId="{1347435C-93BE-317E-1DEE-A18A98A11F5A}"/>
          </ac:spMkLst>
        </pc:spChg>
        <pc:spChg chg="mod">
          <ac:chgData name="諏訪 幹夫(SUWA Mikio)" userId="S::mikio_suwa000@maff.go.jp::d3b54c69-c2e2-4e67-964f-c72b5ba37a52" providerId="AD" clId="Web-{547D8A96-D38D-7A6B-1C0A-C4CBD366E431}" dt="2025-01-07T05:42:46.949" v="249" actId="1076"/>
          <ac:spMkLst>
            <pc:docMk/>
            <pc:sldMk cId="776743952" sldId="4769"/>
            <ac:spMk id="22" creationId="{7D045601-B201-2FBA-3BBD-E780B50FBE25}"/>
          </ac:spMkLst>
        </pc:spChg>
        <pc:spChg chg="mod">
          <ac:chgData name="諏訪 幹夫(SUWA Mikio)" userId="S::mikio_suwa000@maff.go.jp::d3b54c69-c2e2-4e67-964f-c72b5ba37a52" providerId="AD" clId="Web-{547D8A96-D38D-7A6B-1C0A-C4CBD366E431}" dt="2025-01-07T05:42:47.153" v="250" actId="1076"/>
          <ac:spMkLst>
            <pc:docMk/>
            <pc:sldMk cId="776743952" sldId="4769"/>
            <ac:spMk id="23" creationId="{81FE290C-402A-9894-0EB0-214BF8CDB419}"/>
          </ac:spMkLst>
        </pc:spChg>
        <pc:spChg chg="mod">
          <ac:chgData name="諏訪 幹夫(SUWA Mikio)" userId="S::mikio_suwa000@maff.go.jp::d3b54c69-c2e2-4e67-964f-c72b5ba37a52" providerId="AD" clId="Web-{547D8A96-D38D-7A6B-1C0A-C4CBD366E431}" dt="2025-01-07T05:42:47.356" v="251" actId="1076"/>
          <ac:spMkLst>
            <pc:docMk/>
            <pc:sldMk cId="776743952" sldId="4769"/>
            <ac:spMk id="24" creationId="{6202C8E8-8D56-FEA6-CC44-F1CB2699EBB6}"/>
          </ac:spMkLst>
        </pc:spChg>
        <pc:spChg chg="mod">
          <ac:chgData name="諏訪 幹夫(SUWA Mikio)" userId="S::mikio_suwa000@maff.go.jp::d3b54c69-c2e2-4e67-964f-c72b5ba37a52" providerId="AD" clId="Web-{547D8A96-D38D-7A6B-1C0A-C4CBD366E431}" dt="2025-01-07T05:54:03.646" v="352" actId="20577"/>
          <ac:spMkLst>
            <pc:docMk/>
            <pc:sldMk cId="776743952" sldId="4769"/>
            <ac:spMk id="25" creationId="{3A9949F4-EBBE-2391-21F3-2A1E843562A6}"/>
          </ac:spMkLst>
        </pc:spChg>
        <pc:spChg chg="mod">
          <ac:chgData name="諏訪 幹夫(SUWA Mikio)" userId="S::mikio_suwa000@maff.go.jp::d3b54c69-c2e2-4e67-964f-c72b5ba37a52" providerId="AD" clId="Web-{547D8A96-D38D-7A6B-1C0A-C4CBD366E431}" dt="2025-01-07T05:42:47.574" v="252" actId="1076"/>
          <ac:spMkLst>
            <pc:docMk/>
            <pc:sldMk cId="776743952" sldId="4769"/>
            <ac:spMk id="26" creationId="{8E4E2C1F-A80F-FE9E-E556-338F7B0A7396}"/>
          </ac:spMkLst>
        </pc:spChg>
        <pc:spChg chg="mod">
          <ac:chgData name="諏訪 幹夫(SUWA Mikio)" userId="S::mikio_suwa000@maff.go.jp::d3b54c69-c2e2-4e67-964f-c72b5ba37a52" providerId="AD" clId="Web-{547D8A96-D38D-7A6B-1C0A-C4CBD366E431}" dt="2025-01-07T05:42:47.793" v="253" actId="1076"/>
          <ac:spMkLst>
            <pc:docMk/>
            <pc:sldMk cId="776743952" sldId="4769"/>
            <ac:spMk id="27" creationId="{2E902656-6BD6-A307-D40E-CEEFA9497799}"/>
          </ac:spMkLst>
        </pc:spChg>
        <pc:spChg chg="mod">
          <ac:chgData name="諏訪 幹夫(SUWA Mikio)" userId="S::mikio_suwa000@maff.go.jp::d3b54c69-c2e2-4e67-964f-c72b5ba37a52" providerId="AD" clId="Web-{547D8A96-D38D-7A6B-1C0A-C4CBD366E431}" dt="2025-01-07T05:42:48.231" v="255" actId="1076"/>
          <ac:spMkLst>
            <pc:docMk/>
            <pc:sldMk cId="776743952" sldId="4769"/>
            <ac:spMk id="28" creationId="{B89084CD-8EB1-D883-C077-9B63058DEC28}"/>
          </ac:spMkLst>
        </pc:spChg>
        <pc:spChg chg="mod">
          <ac:chgData name="諏訪 幹夫(SUWA Mikio)" userId="S::mikio_suwa000@maff.go.jp::d3b54c69-c2e2-4e67-964f-c72b5ba37a52" providerId="AD" clId="Web-{547D8A96-D38D-7A6B-1C0A-C4CBD366E431}" dt="2025-01-07T05:46:16.832" v="264" actId="20577"/>
          <ac:spMkLst>
            <pc:docMk/>
            <pc:sldMk cId="776743952" sldId="4769"/>
            <ac:spMk id="29" creationId="{0EBC040A-B66E-4786-8C19-51EEF28C10BA}"/>
          </ac:spMkLst>
        </pc:spChg>
        <pc:spChg chg="mod">
          <ac:chgData name="諏訪 幹夫(SUWA Mikio)" userId="S::mikio_suwa000@maff.go.jp::d3b54c69-c2e2-4e67-964f-c72b5ba37a52" providerId="AD" clId="Web-{547D8A96-D38D-7A6B-1C0A-C4CBD366E431}" dt="2025-01-07T05:42:57.122" v="256" actId="1076"/>
          <ac:spMkLst>
            <pc:docMk/>
            <pc:sldMk cId="776743952" sldId="4769"/>
            <ac:spMk id="30" creationId="{25D6C7A0-4831-EFEE-902C-DF818CEFD262}"/>
          </ac:spMkLst>
        </pc:spChg>
        <pc:spChg chg="mod">
          <ac:chgData name="諏訪 幹夫(SUWA Mikio)" userId="S::mikio_suwa000@maff.go.jp::d3b54c69-c2e2-4e67-964f-c72b5ba37a52" providerId="AD" clId="Web-{547D8A96-D38D-7A6B-1C0A-C4CBD366E431}" dt="2025-01-07T05:42:48.028" v="254" actId="1076"/>
          <ac:spMkLst>
            <pc:docMk/>
            <pc:sldMk cId="776743952" sldId="4769"/>
            <ac:spMk id="31" creationId="{AEFBA22F-5441-59F5-22C0-B3749AAA53B4}"/>
          </ac:spMkLst>
        </pc:spChg>
        <pc:spChg chg="add del">
          <ac:chgData name="諏訪 幹夫(SUWA Mikio)" userId="S::mikio_suwa000@maff.go.jp::d3b54c69-c2e2-4e67-964f-c72b5ba37a52" providerId="AD" clId="Web-{547D8A96-D38D-7A6B-1C0A-C4CBD366E431}" dt="2025-01-07T05:42:32.480" v="231"/>
          <ac:spMkLst>
            <pc:docMk/>
            <pc:sldMk cId="776743952" sldId="4769"/>
            <ac:spMk id="32" creationId="{1D690F02-8A4A-D503-A064-4AF72CECD0A4}"/>
          </ac:spMkLst>
        </pc:spChg>
        <pc:graphicFrameChg chg="mod">
          <ac:chgData name="諏訪 幹夫(SUWA Mikio)" userId="S::mikio_suwa000@maff.go.jp::d3b54c69-c2e2-4e67-964f-c72b5ba37a52" providerId="AD" clId="Web-{547D8A96-D38D-7A6B-1C0A-C4CBD366E431}" dt="2025-01-07T05:42:43.074" v="232" actId="1076"/>
          <ac:graphicFrameMkLst>
            <pc:docMk/>
            <pc:sldMk cId="776743952" sldId="4769"/>
            <ac:graphicFrameMk id="2" creationId="{53CD9894-7CB7-96E6-F565-BD3DF2195BA1}"/>
          </ac:graphicFrameMkLst>
        </pc:graphicFrameChg>
        <pc:picChg chg="mod">
          <ac:chgData name="諏訪 幹夫(SUWA Mikio)" userId="S::mikio_suwa000@maff.go.jp::d3b54c69-c2e2-4e67-964f-c72b5ba37a52" providerId="AD" clId="Web-{547D8A96-D38D-7A6B-1C0A-C4CBD366E431}" dt="2025-01-07T05:53:11.253" v="346" actId="1076"/>
          <ac:picMkLst>
            <pc:docMk/>
            <pc:sldMk cId="776743952" sldId="4769"/>
            <ac:picMk id="7" creationId="{82072329-C794-8329-DC9E-339F2C6D6E8D}"/>
          </ac:picMkLst>
        </pc:picChg>
      </pc:sldChg>
      <pc:sldChg chg="modSp">
        <pc:chgData name="諏訪 幹夫(SUWA Mikio)" userId="S::mikio_suwa000@maff.go.jp::d3b54c69-c2e2-4e67-964f-c72b5ba37a52" providerId="AD" clId="Web-{547D8A96-D38D-7A6B-1C0A-C4CBD366E431}" dt="2025-01-07T05:38:42.050" v="208" actId="1076"/>
        <pc:sldMkLst>
          <pc:docMk/>
          <pc:sldMk cId="1409924882" sldId="2147476290"/>
        </pc:sldMkLst>
        <pc:spChg chg="mod">
          <ac:chgData name="諏訪 幹夫(SUWA Mikio)" userId="S::mikio_suwa000@maff.go.jp::d3b54c69-c2e2-4e67-964f-c72b5ba37a52" providerId="AD" clId="Web-{547D8A96-D38D-7A6B-1C0A-C4CBD366E431}" dt="2025-01-07T05:38:41.925" v="206" actId="1076"/>
          <ac:spMkLst>
            <pc:docMk/>
            <pc:sldMk cId="1409924882" sldId="2147476290"/>
            <ac:spMk id="4" creationId="{22CBA9E9-E5EB-B425-FCD0-6FFF900703AC}"/>
          </ac:spMkLst>
        </pc:spChg>
        <pc:spChg chg="mod">
          <ac:chgData name="諏訪 幹夫(SUWA Mikio)" userId="S::mikio_suwa000@maff.go.jp::d3b54c69-c2e2-4e67-964f-c72b5ba37a52" providerId="AD" clId="Web-{547D8A96-D38D-7A6B-1C0A-C4CBD366E431}" dt="2025-01-07T05:33:19.913" v="176" actId="20577"/>
          <ac:spMkLst>
            <pc:docMk/>
            <pc:sldMk cId="1409924882" sldId="2147476290"/>
            <ac:spMk id="28" creationId="{EE7EF8A9-95EE-B9A7-6117-CD49D55A1D98}"/>
          </ac:spMkLst>
        </pc:spChg>
        <pc:spChg chg="mod">
          <ac:chgData name="諏訪 幹夫(SUWA Mikio)" userId="S::mikio_suwa000@maff.go.jp::d3b54c69-c2e2-4e67-964f-c72b5ba37a52" providerId="AD" clId="Web-{547D8A96-D38D-7A6B-1C0A-C4CBD366E431}" dt="2025-01-07T05:34:48.760" v="193" actId="1076"/>
          <ac:spMkLst>
            <pc:docMk/>
            <pc:sldMk cId="1409924882" sldId="2147476290"/>
            <ac:spMk id="52" creationId="{EF34A1BA-0B8E-9B25-DFA2-629DB9DA5289}"/>
          </ac:spMkLst>
        </pc:spChg>
        <pc:spChg chg="mod">
          <ac:chgData name="諏訪 幹夫(SUWA Mikio)" userId="S::mikio_suwa000@maff.go.jp::d3b54c69-c2e2-4e67-964f-c72b5ba37a52" providerId="AD" clId="Web-{547D8A96-D38D-7A6B-1C0A-C4CBD366E431}" dt="2025-01-07T05:34:56.261" v="194" actId="1076"/>
          <ac:spMkLst>
            <pc:docMk/>
            <pc:sldMk cId="1409924882" sldId="2147476290"/>
            <ac:spMk id="54" creationId="{743699DC-F67E-3DEA-E3F9-4FFC24B1EF9E}"/>
          </ac:spMkLst>
        </pc:spChg>
        <pc:spChg chg="mod">
          <ac:chgData name="諏訪 幹夫(SUWA Mikio)" userId="S::mikio_suwa000@maff.go.jp::d3b54c69-c2e2-4e67-964f-c72b5ba37a52" providerId="AD" clId="Web-{547D8A96-D38D-7A6B-1C0A-C4CBD366E431}" dt="2025-01-07T05:38:07.252" v="203" actId="1076"/>
          <ac:spMkLst>
            <pc:docMk/>
            <pc:sldMk cId="1409924882" sldId="2147476290"/>
            <ac:spMk id="55" creationId="{38E2F391-B94B-97FA-C659-4E6076771D9F}"/>
          </ac:spMkLst>
        </pc:spChg>
        <pc:spChg chg="mod">
          <ac:chgData name="諏訪 幹夫(SUWA Mikio)" userId="S::mikio_suwa000@maff.go.jp::d3b54c69-c2e2-4e67-964f-c72b5ba37a52" providerId="AD" clId="Web-{547D8A96-D38D-7A6B-1C0A-C4CBD366E431}" dt="2025-01-07T05:38:14.752" v="204" actId="1076"/>
          <ac:spMkLst>
            <pc:docMk/>
            <pc:sldMk cId="1409924882" sldId="2147476290"/>
            <ac:spMk id="57" creationId="{616794DE-9844-23D1-3B82-D4CE77673D74}"/>
          </ac:spMkLst>
        </pc:spChg>
        <pc:spChg chg="mod">
          <ac:chgData name="諏訪 幹夫(SUWA Mikio)" userId="S::mikio_suwa000@maff.go.jp::d3b54c69-c2e2-4e67-964f-c72b5ba37a52" providerId="AD" clId="Web-{547D8A96-D38D-7A6B-1C0A-C4CBD366E431}" dt="2025-01-07T05:38:14.815" v="205" actId="1076"/>
          <ac:spMkLst>
            <pc:docMk/>
            <pc:sldMk cId="1409924882" sldId="2147476290"/>
            <ac:spMk id="67" creationId="{1D579BE9-4465-0D10-F8FF-6E5FA69D76BB}"/>
          </ac:spMkLst>
        </pc:spChg>
        <pc:picChg chg="mod">
          <ac:chgData name="諏訪 幹夫(SUWA Mikio)" userId="S::mikio_suwa000@maff.go.jp::d3b54c69-c2e2-4e67-964f-c72b5ba37a52" providerId="AD" clId="Web-{547D8A96-D38D-7A6B-1C0A-C4CBD366E431}" dt="2025-01-07T05:38:41.987" v="207" actId="1076"/>
          <ac:picMkLst>
            <pc:docMk/>
            <pc:sldMk cId="1409924882" sldId="2147476290"/>
            <ac:picMk id="7" creationId="{F3A6740E-5137-0646-5B29-8F30E2A93A48}"/>
          </ac:picMkLst>
        </pc:picChg>
        <pc:picChg chg="mod">
          <ac:chgData name="諏訪 幹夫(SUWA Mikio)" userId="S::mikio_suwa000@maff.go.jp::d3b54c69-c2e2-4e67-964f-c72b5ba37a52" providerId="AD" clId="Web-{547D8A96-D38D-7A6B-1C0A-C4CBD366E431}" dt="2025-01-07T05:38:42.050" v="208" actId="1076"/>
          <ac:picMkLst>
            <pc:docMk/>
            <pc:sldMk cId="1409924882" sldId="2147476290"/>
            <ac:picMk id="19" creationId="{8CF02B54-3D98-66A8-3E0B-D1CF9F1876AE}"/>
          </ac:picMkLst>
        </pc:picChg>
      </pc:sldChg>
      <pc:sldChg chg="modSp">
        <pc:chgData name="諏訪 幹夫(SUWA Mikio)" userId="S::mikio_suwa000@maff.go.jp::d3b54c69-c2e2-4e67-964f-c72b5ba37a52" providerId="AD" clId="Web-{547D8A96-D38D-7A6B-1C0A-C4CBD366E431}" dt="2025-01-07T05:11:28.850" v="46" actId="20577"/>
        <pc:sldMkLst>
          <pc:docMk/>
          <pc:sldMk cId="1907814812" sldId="2147476336"/>
        </pc:sldMkLst>
        <pc:spChg chg="mod">
          <ac:chgData name="諏訪 幹夫(SUWA Mikio)" userId="S::mikio_suwa000@maff.go.jp::d3b54c69-c2e2-4e67-964f-c72b5ba37a52" providerId="AD" clId="Web-{547D8A96-D38D-7A6B-1C0A-C4CBD366E431}" dt="2025-01-07T05:11:17.959" v="43" actId="1076"/>
          <ac:spMkLst>
            <pc:docMk/>
            <pc:sldMk cId="1907814812" sldId="2147476336"/>
            <ac:spMk id="3" creationId="{0D88F922-4597-80E4-22AC-B1188C1BEBF5}"/>
          </ac:spMkLst>
        </pc:spChg>
        <pc:spChg chg="mod">
          <ac:chgData name="諏訪 幹夫(SUWA Mikio)" userId="S::mikio_suwa000@maff.go.jp::d3b54c69-c2e2-4e67-964f-c72b5ba37a52" providerId="AD" clId="Web-{547D8A96-D38D-7A6B-1C0A-C4CBD366E431}" dt="2025-01-07T05:11:28.850" v="46" actId="20577"/>
          <ac:spMkLst>
            <pc:docMk/>
            <pc:sldMk cId="1907814812" sldId="2147476336"/>
            <ac:spMk id="5" creationId="{A00969A1-4275-85FC-1CA2-6D4167C14E9C}"/>
          </ac:spMkLst>
        </pc:spChg>
      </pc:sldChg>
      <pc:sldChg chg="del">
        <pc:chgData name="諏訪 幹夫(SUWA Mikio)" userId="S::mikio_suwa000@maff.go.jp::d3b54c69-c2e2-4e67-964f-c72b5ba37a52" providerId="AD" clId="Web-{547D8A96-D38D-7A6B-1C0A-C4CBD366E431}" dt="2025-01-07T03:08:02.540" v="0"/>
        <pc:sldMkLst>
          <pc:docMk/>
          <pc:sldMk cId="2570000622" sldId="2147476343"/>
        </pc:sldMkLst>
      </pc:sldChg>
      <pc:sldChg chg="modSp">
        <pc:chgData name="諏訪 幹夫(SUWA Mikio)" userId="S::mikio_suwa000@maff.go.jp::d3b54c69-c2e2-4e67-964f-c72b5ba37a52" providerId="AD" clId="Web-{547D8A96-D38D-7A6B-1C0A-C4CBD366E431}" dt="2025-01-07T05:39:48.662" v="214"/>
        <pc:sldMkLst>
          <pc:docMk/>
          <pc:sldMk cId="4187556900" sldId="2147476346"/>
        </pc:sldMkLst>
        <pc:spChg chg="mod">
          <ac:chgData name="諏訪 幹夫(SUWA Mikio)" userId="S::mikio_suwa000@maff.go.jp::d3b54c69-c2e2-4e67-964f-c72b5ba37a52" providerId="AD" clId="Web-{547D8A96-D38D-7A6B-1C0A-C4CBD366E431}" dt="2025-01-07T05:39:48.662" v="214"/>
          <ac:spMkLst>
            <pc:docMk/>
            <pc:sldMk cId="4187556900" sldId="2147476346"/>
            <ac:spMk id="13" creationId="{F368B874-3177-BF89-F025-A1A81560D0A3}"/>
          </ac:spMkLst>
        </pc:spChg>
      </pc:sldChg>
      <pc:sldChg chg="modSp">
        <pc:chgData name="諏訪 幹夫(SUWA Mikio)" userId="S::mikio_suwa000@maff.go.jp::d3b54c69-c2e2-4e67-964f-c72b5ba37a52" providerId="AD" clId="Web-{547D8A96-D38D-7A6B-1C0A-C4CBD366E431}" dt="2025-01-07T03:11:20.999" v="10" actId="20577"/>
        <pc:sldMkLst>
          <pc:docMk/>
          <pc:sldMk cId="2271714015" sldId="2147476348"/>
        </pc:sldMkLst>
        <pc:spChg chg="mod">
          <ac:chgData name="諏訪 幹夫(SUWA Mikio)" userId="S::mikio_suwa000@maff.go.jp::d3b54c69-c2e2-4e67-964f-c72b5ba37a52" providerId="AD" clId="Web-{547D8A96-D38D-7A6B-1C0A-C4CBD366E431}" dt="2025-01-07T03:11:20.999" v="10" actId="20577"/>
          <ac:spMkLst>
            <pc:docMk/>
            <pc:sldMk cId="2271714015" sldId="2147476348"/>
            <ac:spMk id="5" creationId="{A00969A1-4275-85FC-1CA2-6D4167C14E9C}"/>
          </ac:spMkLst>
        </pc:spChg>
      </pc:sldChg>
      <pc:sldChg chg="modSp">
        <pc:chgData name="諏訪 幹夫(SUWA Mikio)" userId="S::mikio_suwa000@maff.go.jp::d3b54c69-c2e2-4e67-964f-c72b5ba37a52" providerId="AD" clId="Web-{547D8A96-D38D-7A6B-1C0A-C4CBD366E431}" dt="2025-01-07T05:41:09.165" v="225" actId="1076"/>
        <pc:sldMkLst>
          <pc:docMk/>
          <pc:sldMk cId="81266454" sldId="2147476352"/>
        </pc:sldMkLst>
        <pc:spChg chg="mod">
          <ac:chgData name="諏訪 幹夫(SUWA Mikio)" userId="S::mikio_suwa000@maff.go.jp::d3b54c69-c2e2-4e67-964f-c72b5ba37a52" providerId="AD" clId="Web-{547D8A96-D38D-7A6B-1C0A-C4CBD366E431}" dt="2025-01-07T05:40:35.742" v="217"/>
          <ac:spMkLst>
            <pc:docMk/>
            <pc:sldMk cId="81266454" sldId="2147476352"/>
            <ac:spMk id="9" creationId="{47965F39-797C-1E52-C3AC-5F7D1BB3BBFE}"/>
          </ac:spMkLst>
        </pc:spChg>
        <pc:spChg chg="mod">
          <ac:chgData name="諏訪 幹夫(SUWA Mikio)" userId="S::mikio_suwa000@maff.go.jp::d3b54c69-c2e2-4e67-964f-c72b5ba37a52" providerId="AD" clId="Web-{547D8A96-D38D-7A6B-1C0A-C4CBD366E431}" dt="2025-01-07T05:41:09.165" v="225" actId="1076"/>
          <ac:spMkLst>
            <pc:docMk/>
            <pc:sldMk cId="81266454" sldId="2147476352"/>
            <ac:spMk id="14" creationId="{66EC85BE-54F7-B8BA-2C7F-5C6E589DCE7D}"/>
          </ac:spMkLst>
        </pc:spChg>
        <pc:graphicFrameChg chg="mod">
          <ac:chgData name="諏訪 幹夫(SUWA Mikio)" userId="S::mikio_suwa000@maff.go.jp::d3b54c69-c2e2-4e67-964f-c72b5ba37a52" providerId="AD" clId="Web-{547D8A96-D38D-7A6B-1C0A-C4CBD366E431}" dt="2025-01-07T05:41:02.211" v="218" actId="1076"/>
          <ac:graphicFrameMkLst>
            <pc:docMk/>
            <pc:sldMk cId="81266454" sldId="2147476352"/>
            <ac:graphicFrameMk id="22" creationId="{B0752143-ACCE-A455-66C0-B1F4FED01098}"/>
          </ac:graphicFrameMkLst>
        </pc:graphicFrameChg>
        <pc:graphicFrameChg chg="mod">
          <ac:chgData name="諏訪 幹夫(SUWA Mikio)" userId="S::mikio_suwa000@maff.go.jp::d3b54c69-c2e2-4e67-964f-c72b5ba37a52" providerId="AD" clId="Web-{547D8A96-D38D-7A6B-1C0A-C4CBD366E431}" dt="2025-01-07T05:41:02.383" v="219" actId="1076"/>
          <ac:graphicFrameMkLst>
            <pc:docMk/>
            <pc:sldMk cId="81266454" sldId="2147476352"/>
            <ac:graphicFrameMk id="23" creationId="{0482305C-0BD2-4862-22C6-94914F11C7DA}"/>
          </ac:graphicFrameMkLst>
        </pc:graphicFrameChg>
        <pc:graphicFrameChg chg="mod">
          <ac:chgData name="諏訪 幹夫(SUWA Mikio)" userId="S::mikio_suwa000@maff.go.jp::d3b54c69-c2e2-4e67-964f-c72b5ba37a52" providerId="AD" clId="Web-{547D8A96-D38D-7A6B-1C0A-C4CBD366E431}" dt="2025-01-07T05:41:02.555" v="220" actId="1076"/>
          <ac:graphicFrameMkLst>
            <pc:docMk/>
            <pc:sldMk cId="81266454" sldId="2147476352"/>
            <ac:graphicFrameMk id="24" creationId="{CA67DA1F-8820-B91F-9BE1-DACD9FC44D99}"/>
          </ac:graphicFrameMkLst>
        </pc:graphicFrameChg>
        <pc:graphicFrameChg chg="mod">
          <ac:chgData name="諏訪 幹夫(SUWA Mikio)" userId="S::mikio_suwa000@maff.go.jp::d3b54c69-c2e2-4e67-964f-c72b5ba37a52" providerId="AD" clId="Web-{547D8A96-D38D-7A6B-1C0A-C4CBD366E431}" dt="2025-01-07T05:41:02.711" v="221" actId="1076"/>
          <ac:graphicFrameMkLst>
            <pc:docMk/>
            <pc:sldMk cId="81266454" sldId="2147476352"/>
            <ac:graphicFrameMk id="25" creationId="{E685844E-9C31-6247-5EAA-A5E0C699B8B8}"/>
          </ac:graphicFrameMkLst>
        </pc:graphicFrameChg>
        <pc:graphicFrameChg chg="mod">
          <ac:chgData name="諏訪 幹夫(SUWA Mikio)" userId="S::mikio_suwa000@maff.go.jp::d3b54c69-c2e2-4e67-964f-c72b5ba37a52" providerId="AD" clId="Web-{547D8A96-D38D-7A6B-1C0A-C4CBD366E431}" dt="2025-01-07T05:41:02.946" v="222" actId="1076"/>
          <ac:graphicFrameMkLst>
            <pc:docMk/>
            <pc:sldMk cId="81266454" sldId="2147476352"/>
            <ac:graphicFrameMk id="26" creationId="{6F50242F-7047-C4E1-9BF2-95751A2EC08A}"/>
          </ac:graphicFrameMkLst>
        </pc:graphicFrameChg>
        <pc:graphicFrameChg chg="mod">
          <ac:chgData name="諏訪 幹夫(SUWA Mikio)" userId="S::mikio_suwa000@maff.go.jp::d3b54c69-c2e2-4e67-964f-c72b5ba37a52" providerId="AD" clId="Web-{547D8A96-D38D-7A6B-1C0A-C4CBD366E431}" dt="2025-01-07T05:41:03.102" v="223" actId="1076"/>
          <ac:graphicFrameMkLst>
            <pc:docMk/>
            <pc:sldMk cId="81266454" sldId="2147476352"/>
            <ac:graphicFrameMk id="74" creationId="{C35BEF32-6445-0144-75E4-B63B35A61FF2}"/>
          </ac:graphicFrameMkLst>
        </pc:graphicFrameChg>
        <pc:graphicFrameChg chg="mod">
          <ac:chgData name="諏訪 幹夫(SUWA Mikio)" userId="S::mikio_suwa000@maff.go.jp::d3b54c69-c2e2-4e67-964f-c72b5ba37a52" providerId="AD" clId="Web-{547D8A96-D38D-7A6B-1C0A-C4CBD366E431}" dt="2025-01-07T05:41:03.243" v="224" actId="1076"/>
          <ac:graphicFrameMkLst>
            <pc:docMk/>
            <pc:sldMk cId="81266454" sldId="2147476352"/>
            <ac:graphicFrameMk id="75" creationId="{F445DCA8-3016-2D09-FBFA-23F2C2838C2F}"/>
          </ac:graphicFrameMkLst>
        </pc:graphicFrameChg>
      </pc:sldChg>
      <pc:sldChg chg="addSp delSp modSp">
        <pc:chgData name="諏訪 幹夫(SUWA Mikio)" userId="S::mikio_suwa000@maff.go.jp::d3b54c69-c2e2-4e67-964f-c72b5ba37a52" providerId="AD" clId="Web-{547D8A96-D38D-7A6B-1C0A-C4CBD366E431}" dt="2025-01-07T05:54:56.132" v="383"/>
        <pc:sldMkLst>
          <pc:docMk/>
          <pc:sldMk cId="2131935322" sldId="2147476355"/>
        </pc:sldMkLst>
        <pc:spChg chg="mod">
          <ac:chgData name="諏訪 幹夫(SUWA Mikio)" userId="S::mikio_suwa000@maff.go.jp::d3b54c69-c2e2-4e67-964f-c72b5ba37a52" providerId="AD" clId="Web-{547D8A96-D38D-7A6B-1C0A-C4CBD366E431}" dt="2025-01-07T05:54:21.146" v="355" actId="1076"/>
          <ac:spMkLst>
            <pc:docMk/>
            <pc:sldMk cId="2131935322" sldId="2147476355"/>
            <ac:spMk id="2" creationId="{5490FCBC-13D4-4B8A-95C7-B68153C8FBA1}"/>
          </ac:spMkLst>
        </pc:spChg>
        <pc:spChg chg="mod">
          <ac:chgData name="諏訪 幹夫(SUWA Mikio)" userId="S::mikio_suwa000@maff.go.jp::d3b54c69-c2e2-4e67-964f-c72b5ba37a52" providerId="AD" clId="Web-{547D8A96-D38D-7A6B-1C0A-C4CBD366E431}" dt="2025-01-07T05:54:21.193" v="356" actId="1076"/>
          <ac:spMkLst>
            <pc:docMk/>
            <pc:sldMk cId="2131935322" sldId="2147476355"/>
            <ac:spMk id="3" creationId="{F9F9FBA3-E01D-45E1-B9F2-FA5FD04CF863}"/>
          </ac:spMkLst>
        </pc:spChg>
        <pc:spChg chg="mod">
          <ac:chgData name="諏訪 幹夫(SUWA Mikio)" userId="S::mikio_suwa000@maff.go.jp::d3b54c69-c2e2-4e67-964f-c72b5ba37a52" providerId="AD" clId="Web-{547D8A96-D38D-7A6B-1C0A-C4CBD366E431}" dt="2025-01-07T05:54:31.631" v="382" actId="1076"/>
          <ac:spMkLst>
            <pc:docMk/>
            <pc:sldMk cId="2131935322" sldId="2147476355"/>
            <ac:spMk id="4" creationId="{BE1C410A-D1CA-EE99-EB30-4434B52EC586}"/>
          </ac:spMkLst>
        </pc:spChg>
        <pc:spChg chg="del">
          <ac:chgData name="諏訪 幹夫(SUWA Mikio)" userId="S::mikio_suwa000@maff.go.jp::d3b54c69-c2e2-4e67-964f-c72b5ba37a52" providerId="AD" clId="Web-{547D8A96-D38D-7A6B-1C0A-C4CBD366E431}" dt="2025-01-07T05:54:12.443" v="353"/>
          <ac:spMkLst>
            <pc:docMk/>
            <pc:sldMk cId="2131935322" sldId="2147476355"/>
            <ac:spMk id="6" creationId="{37FE7BD3-ABD5-E3DC-DAC2-12DB76BC6722}"/>
          </ac:spMkLst>
        </pc:spChg>
        <pc:spChg chg="mod">
          <ac:chgData name="諏訪 幹夫(SUWA Mikio)" userId="S::mikio_suwa000@maff.go.jp::d3b54c69-c2e2-4e67-964f-c72b5ba37a52" providerId="AD" clId="Web-{547D8A96-D38D-7A6B-1C0A-C4CBD366E431}" dt="2025-01-07T05:54:21.349" v="359" actId="1076"/>
          <ac:spMkLst>
            <pc:docMk/>
            <pc:sldMk cId="2131935322" sldId="2147476355"/>
            <ac:spMk id="7" creationId="{E3220E01-B98F-19F9-DF73-377B11197B58}"/>
          </ac:spMkLst>
        </pc:spChg>
        <pc:spChg chg="mod">
          <ac:chgData name="諏訪 幹夫(SUWA Mikio)" userId="S::mikio_suwa000@maff.go.jp::d3b54c69-c2e2-4e67-964f-c72b5ba37a52" providerId="AD" clId="Web-{547D8A96-D38D-7A6B-1C0A-C4CBD366E431}" dt="2025-01-07T05:54:21.428" v="361" actId="1076"/>
          <ac:spMkLst>
            <pc:docMk/>
            <pc:sldMk cId="2131935322" sldId="2147476355"/>
            <ac:spMk id="9" creationId="{B2CD5C60-F738-C660-25C3-F345C3415883}"/>
          </ac:spMkLst>
        </pc:spChg>
        <pc:spChg chg="mod">
          <ac:chgData name="諏訪 幹夫(SUWA Mikio)" userId="S::mikio_suwa000@maff.go.jp::d3b54c69-c2e2-4e67-964f-c72b5ba37a52" providerId="AD" clId="Web-{547D8A96-D38D-7A6B-1C0A-C4CBD366E431}" dt="2025-01-07T05:54:21.474" v="362" actId="1076"/>
          <ac:spMkLst>
            <pc:docMk/>
            <pc:sldMk cId="2131935322" sldId="2147476355"/>
            <ac:spMk id="10" creationId="{068D624C-78E6-A4A8-18D8-7C9DDA774AEE}"/>
          </ac:spMkLst>
        </pc:spChg>
        <pc:spChg chg="mod">
          <ac:chgData name="諏訪 幹夫(SUWA Mikio)" userId="S::mikio_suwa000@maff.go.jp::d3b54c69-c2e2-4e67-964f-c72b5ba37a52" providerId="AD" clId="Web-{547D8A96-D38D-7A6B-1C0A-C4CBD366E431}" dt="2025-01-07T05:54:21.506" v="363" actId="1076"/>
          <ac:spMkLst>
            <pc:docMk/>
            <pc:sldMk cId="2131935322" sldId="2147476355"/>
            <ac:spMk id="11" creationId="{0183E156-0131-301C-1DD0-14973062F1A4}"/>
          </ac:spMkLst>
        </pc:spChg>
        <pc:spChg chg="mod">
          <ac:chgData name="諏訪 幹夫(SUWA Mikio)" userId="S::mikio_suwa000@maff.go.jp::d3b54c69-c2e2-4e67-964f-c72b5ba37a52" providerId="AD" clId="Web-{547D8A96-D38D-7A6B-1C0A-C4CBD366E431}" dt="2025-01-07T05:54:21.537" v="364" actId="1076"/>
          <ac:spMkLst>
            <pc:docMk/>
            <pc:sldMk cId="2131935322" sldId="2147476355"/>
            <ac:spMk id="12" creationId="{82B769FC-2700-0670-1BBB-D6324131B9EF}"/>
          </ac:spMkLst>
        </pc:spChg>
        <pc:spChg chg="mod">
          <ac:chgData name="諏訪 幹夫(SUWA Mikio)" userId="S::mikio_suwa000@maff.go.jp::d3b54c69-c2e2-4e67-964f-c72b5ba37a52" providerId="AD" clId="Web-{547D8A96-D38D-7A6B-1C0A-C4CBD366E431}" dt="2025-01-07T05:54:21.818" v="371" actId="1076"/>
          <ac:spMkLst>
            <pc:docMk/>
            <pc:sldMk cId="2131935322" sldId="2147476355"/>
            <ac:spMk id="14" creationId="{3D7FEC82-1FC9-57FC-ACC6-4BA7D7D44558}"/>
          </ac:spMkLst>
        </pc:spChg>
        <pc:spChg chg="mod">
          <ac:chgData name="諏訪 幹夫(SUWA Mikio)" userId="S::mikio_suwa000@maff.go.jp::d3b54c69-c2e2-4e67-964f-c72b5ba37a52" providerId="AD" clId="Web-{547D8A96-D38D-7A6B-1C0A-C4CBD366E431}" dt="2025-01-07T05:54:21.662" v="367" actId="1076"/>
          <ac:spMkLst>
            <pc:docMk/>
            <pc:sldMk cId="2131935322" sldId="2147476355"/>
            <ac:spMk id="16" creationId="{909988D9-D09D-B9B0-1AE7-A1859F542F7F}"/>
          </ac:spMkLst>
        </pc:spChg>
        <pc:spChg chg="add">
          <ac:chgData name="諏訪 幹夫(SUWA Mikio)" userId="S::mikio_suwa000@maff.go.jp::d3b54c69-c2e2-4e67-964f-c72b5ba37a52" providerId="AD" clId="Web-{547D8A96-D38D-7A6B-1C0A-C4CBD366E431}" dt="2025-01-07T05:54:56.132" v="383"/>
          <ac:spMkLst>
            <pc:docMk/>
            <pc:sldMk cId="2131935322" sldId="2147476355"/>
            <ac:spMk id="17" creationId="{F6048622-03D1-FE49-BF44-2E0FF45CC521}"/>
          </ac:spMkLst>
        </pc:spChg>
        <pc:spChg chg="mod">
          <ac:chgData name="諏訪 幹夫(SUWA Mikio)" userId="S::mikio_suwa000@maff.go.jp::d3b54c69-c2e2-4e67-964f-c72b5ba37a52" providerId="AD" clId="Web-{547D8A96-D38D-7A6B-1C0A-C4CBD366E431}" dt="2025-01-07T05:54:21.099" v="354" actId="1076"/>
          <ac:spMkLst>
            <pc:docMk/>
            <pc:sldMk cId="2131935322" sldId="2147476355"/>
            <ac:spMk id="19" creationId="{6296D4C3-694D-8829-7E02-3674B7B19905}"/>
          </ac:spMkLst>
        </pc:spChg>
        <pc:spChg chg="mod">
          <ac:chgData name="諏訪 幹夫(SUWA Mikio)" userId="S::mikio_suwa000@maff.go.jp::d3b54c69-c2e2-4e67-964f-c72b5ba37a52" providerId="AD" clId="Web-{547D8A96-D38D-7A6B-1C0A-C4CBD366E431}" dt="2025-01-07T05:54:21.740" v="369" actId="1076"/>
          <ac:spMkLst>
            <pc:docMk/>
            <pc:sldMk cId="2131935322" sldId="2147476355"/>
            <ac:spMk id="20" creationId="{6BF961B4-453E-0F20-BD8F-07E0CE4525E5}"/>
          </ac:spMkLst>
        </pc:spChg>
        <pc:spChg chg="mod">
          <ac:chgData name="諏訪 幹夫(SUWA Mikio)" userId="S::mikio_suwa000@maff.go.jp::d3b54c69-c2e2-4e67-964f-c72b5ba37a52" providerId="AD" clId="Web-{547D8A96-D38D-7A6B-1C0A-C4CBD366E431}" dt="2025-01-07T05:54:21.771" v="370" actId="1076"/>
          <ac:spMkLst>
            <pc:docMk/>
            <pc:sldMk cId="2131935322" sldId="2147476355"/>
            <ac:spMk id="21" creationId="{8DE07BB0-F6E2-EFDE-235A-3AAA6730958A}"/>
          </ac:spMkLst>
        </pc:spChg>
        <pc:spChg chg="mod">
          <ac:chgData name="諏訪 幹夫(SUWA Mikio)" userId="S::mikio_suwa000@maff.go.jp::d3b54c69-c2e2-4e67-964f-c72b5ba37a52" providerId="AD" clId="Web-{547D8A96-D38D-7A6B-1C0A-C4CBD366E431}" dt="2025-01-07T05:54:21.881" v="372" actId="1076"/>
          <ac:spMkLst>
            <pc:docMk/>
            <pc:sldMk cId="2131935322" sldId="2147476355"/>
            <ac:spMk id="22" creationId="{8AFA1C3A-159A-9654-2089-D3445B24A451}"/>
          </ac:spMkLst>
        </pc:spChg>
        <pc:spChg chg="mod">
          <ac:chgData name="諏訪 幹夫(SUWA Mikio)" userId="S::mikio_suwa000@maff.go.jp::d3b54c69-c2e2-4e67-964f-c72b5ba37a52" providerId="AD" clId="Web-{547D8A96-D38D-7A6B-1C0A-C4CBD366E431}" dt="2025-01-07T05:54:21.256" v="357" actId="1076"/>
          <ac:spMkLst>
            <pc:docMk/>
            <pc:sldMk cId="2131935322" sldId="2147476355"/>
            <ac:spMk id="23" creationId="{2C46D1A0-568E-492F-97EE-8E39CEE2AFDF}"/>
          </ac:spMkLst>
        </pc:spChg>
        <pc:spChg chg="mod">
          <ac:chgData name="諏訪 幹夫(SUWA Mikio)" userId="S::mikio_suwa000@maff.go.jp::d3b54c69-c2e2-4e67-964f-c72b5ba37a52" providerId="AD" clId="Web-{547D8A96-D38D-7A6B-1C0A-C4CBD366E431}" dt="2025-01-07T05:54:22.162" v="377" actId="1076"/>
          <ac:spMkLst>
            <pc:docMk/>
            <pc:sldMk cId="2131935322" sldId="2147476355"/>
            <ac:spMk id="47" creationId="{EEA1D13B-6145-FDB9-4462-BD213F760190}"/>
          </ac:spMkLst>
        </pc:spChg>
        <pc:spChg chg="mod">
          <ac:chgData name="諏訪 幹夫(SUWA Mikio)" userId="S::mikio_suwa000@maff.go.jp::d3b54c69-c2e2-4e67-964f-c72b5ba37a52" providerId="AD" clId="Web-{547D8A96-D38D-7A6B-1C0A-C4CBD366E431}" dt="2025-01-07T05:54:22.209" v="378" actId="1076"/>
          <ac:spMkLst>
            <pc:docMk/>
            <pc:sldMk cId="2131935322" sldId="2147476355"/>
            <ac:spMk id="48" creationId="{632DD035-5937-58EC-BE58-CD20F6404ED3}"/>
          </ac:spMkLst>
        </pc:spChg>
        <pc:spChg chg="mod">
          <ac:chgData name="諏訪 幹夫(SUWA Mikio)" userId="S::mikio_suwa000@maff.go.jp::d3b54c69-c2e2-4e67-964f-c72b5ba37a52" providerId="AD" clId="Web-{547D8A96-D38D-7A6B-1C0A-C4CBD366E431}" dt="2025-01-07T05:54:22.256" v="379" actId="1076"/>
          <ac:spMkLst>
            <pc:docMk/>
            <pc:sldMk cId="2131935322" sldId="2147476355"/>
            <ac:spMk id="49" creationId="{1D0DE323-310C-8336-B0FF-23188B5E8A0A}"/>
          </ac:spMkLst>
        </pc:spChg>
        <pc:spChg chg="mod">
          <ac:chgData name="諏訪 幹夫(SUWA Mikio)" userId="S::mikio_suwa000@maff.go.jp::d3b54c69-c2e2-4e67-964f-c72b5ba37a52" providerId="AD" clId="Web-{547D8A96-D38D-7A6B-1C0A-C4CBD366E431}" dt="2025-01-07T05:54:21.928" v="373" actId="1076"/>
          <ac:spMkLst>
            <pc:docMk/>
            <pc:sldMk cId="2131935322" sldId="2147476355"/>
            <ac:spMk id="52" creationId="{EB700F2C-FB51-7A39-85A1-3FB78CC78F45}"/>
          </ac:spMkLst>
        </pc:spChg>
        <pc:spChg chg="mod">
          <ac:chgData name="諏訪 幹夫(SUWA Mikio)" userId="S::mikio_suwa000@maff.go.jp::d3b54c69-c2e2-4e67-964f-c72b5ba37a52" providerId="AD" clId="Web-{547D8A96-D38D-7A6B-1C0A-C4CBD366E431}" dt="2025-01-07T05:54:22.021" v="374" actId="1076"/>
          <ac:spMkLst>
            <pc:docMk/>
            <pc:sldMk cId="2131935322" sldId="2147476355"/>
            <ac:spMk id="61" creationId="{53C7D7D4-F0CD-C830-B4A3-F7E2412A5508}"/>
          </ac:spMkLst>
        </pc:spChg>
        <pc:graphicFrameChg chg="mod">
          <ac:chgData name="諏訪 幹夫(SUWA Mikio)" userId="S::mikio_suwa000@maff.go.jp::d3b54c69-c2e2-4e67-964f-c72b5ba37a52" providerId="AD" clId="Web-{547D8A96-D38D-7A6B-1C0A-C4CBD366E431}" dt="2025-01-07T05:54:21.303" v="358" actId="1076"/>
          <ac:graphicFrameMkLst>
            <pc:docMk/>
            <pc:sldMk cId="2131935322" sldId="2147476355"/>
            <ac:graphicFrameMk id="24" creationId="{2FAB766F-53E0-4B35-BE1B-47E06AB66D3F}"/>
          </ac:graphicFrameMkLst>
        </pc:graphicFrameChg>
        <pc:picChg chg="mod">
          <ac:chgData name="諏訪 幹夫(SUWA Mikio)" userId="S::mikio_suwa000@maff.go.jp::d3b54c69-c2e2-4e67-964f-c72b5ba37a52" providerId="AD" clId="Web-{547D8A96-D38D-7A6B-1C0A-C4CBD366E431}" dt="2025-01-07T05:54:21.381" v="360" actId="1076"/>
          <ac:picMkLst>
            <pc:docMk/>
            <pc:sldMk cId="2131935322" sldId="2147476355"/>
            <ac:picMk id="8" creationId="{41F71062-F66D-C445-71BE-59D5FA66E3BF}"/>
          </ac:picMkLst>
        </pc:picChg>
        <pc:picChg chg="mod">
          <ac:chgData name="諏訪 幹夫(SUWA Mikio)" userId="S::mikio_suwa000@maff.go.jp::d3b54c69-c2e2-4e67-964f-c72b5ba37a52" providerId="AD" clId="Web-{547D8A96-D38D-7A6B-1C0A-C4CBD366E431}" dt="2025-01-07T05:54:21.584" v="365" actId="1076"/>
          <ac:picMkLst>
            <pc:docMk/>
            <pc:sldMk cId="2131935322" sldId="2147476355"/>
            <ac:picMk id="13" creationId="{558BD570-984D-7B2B-BB48-EE5DD08A8855}"/>
          </ac:picMkLst>
        </pc:picChg>
        <pc:picChg chg="mod">
          <ac:chgData name="諏訪 幹夫(SUWA Mikio)" userId="S::mikio_suwa000@maff.go.jp::d3b54c69-c2e2-4e67-964f-c72b5ba37a52" providerId="AD" clId="Web-{547D8A96-D38D-7A6B-1C0A-C4CBD366E431}" dt="2025-01-07T05:54:21.615" v="366" actId="1076"/>
          <ac:picMkLst>
            <pc:docMk/>
            <pc:sldMk cId="2131935322" sldId="2147476355"/>
            <ac:picMk id="15" creationId="{228AA8C5-B4B0-3DDA-92A9-C42BC5A310D1}"/>
          </ac:picMkLst>
        </pc:picChg>
        <pc:picChg chg="mod">
          <ac:chgData name="諏訪 幹夫(SUWA Mikio)" userId="S::mikio_suwa000@maff.go.jp::d3b54c69-c2e2-4e67-964f-c72b5ba37a52" providerId="AD" clId="Web-{547D8A96-D38D-7A6B-1C0A-C4CBD366E431}" dt="2025-01-07T05:54:21.693" v="368" actId="1076"/>
          <ac:picMkLst>
            <pc:docMk/>
            <pc:sldMk cId="2131935322" sldId="2147476355"/>
            <ac:picMk id="18" creationId="{5F4BA83E-92D0-C4F0-DF72-45DBD9951C50}"/>
          </ac:picMkLst>
        </pc:picChg>
        <pc:picChg chg="mod">
          <ac:chgData name="諏訪 幹夫(SUWA Mikio)" userId="S::mikio_suwa000@maff.go.jp::d3b54c69-c2e2-4e67-964f-c72b5ba37a52" providerId="AD" clId="Web-{547D8A96-D38D-7A6B-1C0A-C4CBD366E431}" dt="2025-01-07T05:54:22.068" v="375" actId="1076"/>
          <ac:picMkLst>
            <pc:docMk/>
            <pc:sldMk cId="2131935322" sldId="2147476355"/>
            <ac:picMk id="38" creationId="{16B76CA3-2D6E-B115-1162-4528B9DC7C37}"/>
          </ac:picMkLst>
        </pc:picChg>
        <pc:picChg chg="mod">
          <ac:chgData name="諏訪 幹夫(SUWA Mikio)" userId="S::mikio_suwa000@maff.go.jp::d3b54c69-c2e2-4e67-964f-c72b5ba37a52" providerId="AD" clId="Web-{547D8A96-D38D-7A6B-1C0A-C4CBD366E431}" dt="2025-01-07T05:54:22.115" v="376" actId="1076"/>
          <ac:picMkLst>
            <pc:docMk/>
            <pc:sldMk cId="2131935322" sldId="2147476355"/>
            <ac:picMk id="39" creationId="{FF0E57BB-883C-6E5C-2665-ED535F314052}"/>
          </ac:picMkLst>
        </pc:picChg>
      </pc:sldChg>
      <pc:sldChg chg="delSp modSp">
        <pc:chgData name="諏訪 幹夫(SUWA Mikio)" userId="S::mikio_suwa000@maff.go.jp::d3b54c69-c2e2-4e67-964f-c72b5ba37a52" providerId="AD" clId="Web-{547D8A96-D38D-7A6B-1C0A-C4CBD366E431}" dt="2025-01-07T05:32:58.350" v="174" actId="20577"/>
        <pc:sldMkLst>
          <pc:docMk/>
          <pc:sldMk cId="3430616624" sldId="2147476356"/>
        </pc:sldMkLst>
        <pc:spChg chg="mod">
          <ac:chgData name="諏訪 幹夫(SUWA Mikio)" userId="S::mikio_suwa000@maff.go.jp::d3b54c69-c2e2-4e67-964f-c72b5ba37a52" providerId="AD" clId="Web-{547D8A96-D38D-7A6B-1C0A-C4CBD366E431}" dt="2025-01-07T05:32:58.350" v="174" actId="20577"/>
          <ac:spMkLst>
            <pc:docMk/>
            <pc:sldMk cId="3430616624" sldId="2147476356"/>
            <ac:spMk id="5" creationId="{A00969A1-4275-85FC-1CA2-6D4167C14E9C}"/>
          </ac:spMkLst>
        </pc:spChg>
        <pc:spChg chg="del">
          <ac:chgData name="諏訪 幹夫(SUWA Mikio)" userId="S::mikio_suwa000@maff.go.jp::d3b54c69-c2e2-4e67-964f-c72b5ba37a52" providerId="AD" clId="Web-{547D8A96-D38D-7A6B-1C0A-C4CBD366E431}" dt="2025-01-07T05:21:34.466" v="109"/>
          <ac:spMkLst>
            <pc:docMk/>
            <pc:sldMk cId="3430616624" sldId="2147476356"/>
            <ac:spMk id="7" creationId="{7E902857-5D2A-1EA1-9F36-491F54265FA9}"/>
          </ac:spMkLst>
        </pc:spChg>
        <pc:spChg chg="mod">
          <ac:chgData name="諏訪 幹夫(SUWA Mikio)" userId="S::mikio_suwa000@maff.go.jp::d3b54c69-c2e2-4e67-964f-c72b5ba37a52" providerId="AD" clId="Web-{547D8A96-D38D-7A6B-1C0A-C4CBD366E431}" dt="2025-01-07T05:17:06.378" v="78" actId="14100"/>
          <ac:spMkLst>
            <pc:docMk/>
            <pc:sldMk cId="3430616624" sldId="2147476356"/>
            <ac:spMk id="8" creationId="{B94F9BA3-E7C9-04C9-146E-88BE9E9D6BF4}"/>
          </ac:spMkLst>
        </pc:spChg>
        <pc:spChg chg="mod">
          <ac:chgData name="諏訪 幹夫(SUWA Mikio)" userId="S::mikio_suwa000@maff.go.jp::d3b54c69-c2e2-4e67-964f-c72b5ba37a52" providerId="AD" clId="Web-{547D8A96-D38D-7A6B-1C0A-C4CBD366E431}" dt="2025-01-07T05:21:11.481" v="107" actId="20577"/>
          <ac:spMkLst>
            <pc:docMk/>
            <pc:sldMk cId="3430616624" sldId="2147476356"/>
            <ac:spMk id="10" creationId="{532A4733-8F23-A5AA-0F6F-847DF1200FA2}"/>
          </ac:spMkLst>
        </pc:spChg>
        <pc:spChg chg="mod">
          <ac:chgData name="諏訪 幹夫(SUWA Mikio)" userId="S::mikio_suwa000@maff.go.jp::d3b54c69-c2e2-4e67-964f-c72b5ba37a52" providerId="AD" clId="Web-{547D8A96-D38D-7A6B-1C0A-C4CBD366E431}" dt="2025-01-07T05:21:18.825" v="108" actId="1076"/>
          <ac:spMkLst>
            <pc:docMk/>
            <pc:sldMk cId="3430616624" sldId="2147476356"/>
            <ac:spMk id="12" creationId="{F161CFAC-4BB3-DB88-E9B1-36895E587142}"/>
          </ac:spMkLst>
        </pc:spChg>
        <pc:spChg chg="mod">
          <ac:chgData name="諏訪 幹夫(SUWA Mikio)" userId="S::mikio_suwa000@maff.go.jp::d3b54c69-c2e2-4e67-964f-c72b5ba37a52" providerId="AD" clId="Web-{547D8A96-D38D-7A6B-1C0A-C4CBD366E431}" dt="2025-01-07T05:20:54.996" v="103" actId="20577"/>
          <ac:spMkLst>
            <pc:docMk/>
            <pc:sldMk cId="3430616624" sldId="2147476356"/>
            <ac:spMk id="13" creationId="{B36D11AA-98F4-4E6D-B27F-B72D4077F7C9}"/>
          </ac:spMkLst>
        </pc:spChg>
        <pc:spChg chg="mod">
          <ac:chgData name="諏訪 幹夫(SUWA Mikio)" userId="S::mikio_suwa000@maff.go.jp::d3b54c69-c2e2-4e67-964f-c72b5ba37a52" providerId="AD" clId="Web-{547D8A96-D38D-7A6B-1C0A-C4CBD366E431}" dt="2025-01-07T05:18:34.413" v="90" actId="20577"/>
          <ac:spMkLst>
            <pc:docMk/>
            <pc:sldMk cId="3430616624" sldId="2147476356"/>
            <ac:spMk id="15" creationId="{D835BE4D-03DF-ED45-E4DC-65717897B32D}"/>
          </ac:spMkLst>
        </pc:spChg>
      </pc:sldChg>
      <pc:sldChg chg="modSp">
        <pc:chgData name="諏訪 幹夫(SUWA Mikio)" userId="S::mikio_suwa000@maff.go.jp::d3b54c69-c2e2-4e67-964f-c72b5ba37a52" providerId="AD" clId="Web-{547D8A96-D38D-7A6B-1C0A-C4CBD366E431}" dt="2025-01-07T05:18:51.241" v="95" actId="20577"/>
        <pc:sldMkLst>
          <pc:docMk/>
          <pc:sldMk cId="2346681566" sldId="2147476358"/>
        </pc:sldMkLst>
        <pc:spChg chg="mod">
          <ac:chgData name="諏訪 幹夫(SUWA Mikio)" userId="S::mikio_suwa000@maff.go.jp::d3b54c69-c2e2-4e67-964f-c72b5ba37a52" providerId="AD" clId="Web-{547D8A96-D38D-7A6B-1C0A-C4CBD366E431}" dt="2025-01-07T05:18:51.241" v="95" actId="20577"/>
          <ac:spMkLst>
            <pc:docMk/>
            <pc:sldMk cId="2346681566" sldId="2147476358"/>
            <ac:spMk id="5" creationId="{A00969A1-4275-85FC-1CA2-6D4167C14E9C}"/>
          </ac:spMkLst>
        </pc:spChg>
      </pc:sldChg>
      <pc:sldChg chg="modSp">
        <pc:chgData name="諏訪 幹夫(SUWA Mikio)" userId="S::mikio_suwa000@maff.go.jp::d3b54c69-c2e2-4e67-964f-c72b5ba37a52" providerId="AD" clId="Web-{547D8A96-D38D-7A6B-1C0A-C4CBD366E431}" dt="2025-01-07T03:11:10.358" v="6" actId="20577"/>
        <pc:sldMkLst>
          <pc:docMk/>
          <pc:sldMk cId="1711534540" sldId="2147476359"/>
        </pc:sldMkLst>
        <pc:spChg chg="mod">
          <ac:chgData name="諏訪 幹夫(SUWA Mikio)" userId="S::mikio_suwa000@maff.go.jp::d3b54c69-c2e2-4e67-964f-c72b5ba37a52" providerId="AD" clId="Web-{547D8A96-D38D-7A6B-1C0A-C4CBD366E431}" dt="2025-01-07T03:11:10.358" v="6" actId="20577"/>
          <ac:spMkLst>
            <pc:docMk/>
            <pc:sldMk cId="1711534540" sldId="2147476359"/>
            <ac:spMk id="5" creationId="{A00969A1-4275-85FC-1CA2-6D4167C14E9C}"/>
          </ac:spMkLst>
        </pc:spChg>
      </pc:sldChg>
      <pc:sldChg chg="modSp">
        <pc:chgData name="諏訪 幹夫(SUWA Mikio)" userId="S::mikio_suwa000@maff.go.jp::d3b54c69-c2e2-4e67-964f-c72b5ba37a52" providerId="AD" clId="Web-{547D8A96-D38D-7A6B-1C0A-C4CBD366E431}" dt="2025-01-07T03:11:02.076" v="3" actId="20577"/>
        <pc:sldMkLst>
          <pc:docMk/>
          <pc:sldMk cId="4239660546" sldId="2147476360"/>
        </pc:sldMkLst>
        <pc:spChg chg="mod">
          <ac:chgData name="諏訪 幹夫(SUWA Mikio)" userId="S::mikio_suwa000@maff.go.jp::d3b54c69-c2e2-4e67-964f-c72b5ba37a52" providerId="AD" clId="Web-{547D8A96-D38D-7A6B-1C0A-C4CBD366E431}" dt="2025-01-07T03:11:02.076" v="3" actId="20577"/>
          <ac:spMkLst>
            <pc:docMk/>
            <pc:sldMk cId="4239660546" sldId="2147476360"/>
            <ac:spMk id="5" creationId="{A00969A1-4275-85FC-1CA2-6D4167C14E9C}"/>
          </ac:spMkLst>
        </pc:spChg>
      </pc:sldChg>
    </pc:docChg>
  </pc:docChgLst>
  <pc:docChgLst>
    <pc:chgData name="鈴木 清史(SUZUKI Kiyoshi)" userId="607cbc45-03ec-4e87-8c86-907d3dafc612" providerId="ADAL" clId="{263003D3-5D3F-419F-94C3-BB49A8188C9F}"/>
    <pc:docChg chg="undo custSel addSld modSld">
      <pc:chgData name="鈴木 清史(SUZUKI Kiyoshi)" userId="607cbc45-03ec-4e87-8c86-907d3dafc612" providerId="ADAL" clId="{263003D3-5D3F-419F-94C3-BB49A8188C9F}" dt="2025-01-08T02:03:57.968" v="88" actId="20577"/>
      <pc:docMkLst>
        <pc:docMk/>
      </pc:docMkLst>
      <pc:sldChg chg="addSp modSp mod">
        <pc:chgData name="鈴木 清史(SUZUKI Kiyoshi)" userId="607cbc45-03ec-4e87-8c86-907d3dafc612" providerId="ADAL" clId="{263003D3-5D3F-419F-94C3-BB49A8188C9F}" dt="2025-01-08T02:02:17.831" v="19" actId="1076"/>
        <pc:sldMkLst>
          <pc:docMk/>
          <pc:sldMk cId="4239660546" sldId="2147476360"/>
        </pc:sldMkLst>
        <pc:spChg chg="add mod">
          <ac:chgData name="鈴木 清史(SUZUKI Kiyoshi)" userId="607cbc45-03ec-4e87-8c86-907d3dafc612" providerId="ADAL" clId="{263003D3-5D3F-419F-94C3-BB49A8188C9F}" dt="2025-01-08T02:02:17.831" v="19" actId="1076"/>
          <ac:spMkLst>
            <pc:docMk/>
            <pc:sldMk cId="4239660546" sldId="2147476360"/>
            <ac:spMk id="2" creationId="{EE5F850F-26F7-92C2-CE6B-AFDDF02724AF}"/>
          </ac:spMkLst>
        </pc:spChg>
        <pc:spChg chg="mod">
          <ac:chgData name="鈴木 清史(SUZUKI Kiyoshi)" userId="607cbc45-03ec-4e87-8c86-907d3dafc612" providerId="ADAL" clId="{263003D3-5D3F-419F-94C3-BB49A8188C9F}" dt="2025-01-08T02:01:41.636" v="5" actId="207"/>
          <ac:spMkLst>
            <pc:docMk/>
            <pc:sldMk cId="4239660546" sldId="2147476360"/>
            <ac:spMk id="5" creationId="{A00969A1-4275-85FC-1CA2-6D4167C14E9C}"/>
          </ac:spMkLst>
        </pc:spChg>
        <pc:spChg chg="mod">
          <ac:chgData name="鈴木 清史(SUZUKI Kiyoshi)" userId="607cbc45-03ec-4e87-8c86-907d3dafc612" providerId="ADAL" clId="{263003D3-5D3F-419F-94C3-BB49A8188C9F}" dt="2025-01-08T02:01:40.389" v="3" actId="1076"/>
          <ac:spMkLst>
            <pc:docMk/>
            <pc:sldMk cId="4239660546" sldId="2147476360"/>
            <ac:spMk id="63" creationId="{518BD606-1158-F2A6-CA4B-CD9F43234C4B}"/>
          </ac:spMkLst>
        </pc:spChg>
      </pc:sldChg>
      <pc:sldChg chg="delSp modSp add mod">
        <pc:chgData name="鈴木 清史(SUZUKI Kiyoshi)" userId="607cbc45-03ec-4e87-8c86-907d3dafc612" providerId="ADAL" clId="{263003D3-5D3F-419F-94C3-BB49A8188C9F}" dt="2025-01-08T02:03:57.968" v="88" actId="20577"/>
        <pc:sldMkLst>
          <pc:docMk/>
          <pc:sldMk cId="2000602713" sldId="2147476363"/>
        </pc:sldMkLst>
        <pc:spChg chg="mod">
          <ac:chgData name="鈴木 清史(SUZUKI Kiyoshi)" userId="607cbc45-03ec-4e87-8c86-907d3dafc612" providerId="ADAL" clId="{263003D3-5D3F-419F-94C3-BB49A8188C9F}" dt="2025-01-08T02:03:57.968" v="88" actId="20577"/>
          <ac:spMkLst>
            <pc:docMk/>
            <pc:sldMk cId="2000602713" sldId="2147476363"/>
            <ac:spMk id="5" creationId="{A00969A1-4275-85FC-1CA2-6D4167C14E9C}"/>
          </ac:spMkLst>
        </pc:spChg>
        <pc:spChg chg="del">
          <ac:chgData name="鈴木 清史(SUZUKI Kiyoshi)" userId="607cbc45-03ec-4e87-8c86-907d3dafc612" providerId="ADAL" clId="{263003D3-5D3F-419F-94C3-BB49A8188C9F}" dt="2025-01-08T02:03:25.209" v="64" actId="478"/>
          <ac:spMkLst>
            <pc:docMk/>
            <pc:sldMk cId="2000602713" sldId="2147476363"/>
            <ac:spMk id="63" creationId="{518BD606-1158-F2A6-CA4B-CD9F43234C4B}"/>
          </ac:spMkLst>
        </pc:spChg>
        <pc:picChg chg="mod">
          <ac:chgData name="鈴木 清史(SUZUKI Kiyoshi)" userId="607cbc45-03ec-4e87-8c86-907d3dafc612" providerId="ADAL" clId="{263003D3-5D3F-419F-94C3-BB49A8188C9F}" dt="2025-01-08T02:03:34.269" v="70" actId="1037"/>
          <ac:picMkLst>
            <pc:docMk/>
            <pc:sldMk cId="2000602713" sldId="2147476363"/>
            <ac:picMk id="64" creationId="{64830FC8-A613-E4F9-C847-2F85BC3F484B}"/>
          </ac:picMkLst>
        </pc:picChg>
      </pc:sldChg>
    </pc:docChg>
  </pc:docChgLst>
  <pc:docChgLst>
    <pc:chgData name="諏訪 幹夫(SUWA Mikio)" userId="S::mikio_suwa000@maff.go.jp::d3b54c69-c2e2-4e67-964f-c72b5ba37a52" providerId="AD" clId="Web-{96FE8858-DD65-8AF3-434F-AFCC404D5953}"/>
    <pc:docChg chg="addSld delSld modSld sldOrd">
      <pc:chgData name="諏訪 幹夫(SUWA Mikio)" userId="S::mikio_suwa000@maff.go.jp::d3b54c69-c2e2-4e67-964f-c72b5ba37a52" providerId="AD" clId="Web-{96FE8858-DD65-8AF3-434F-AFCC404D5953}" dt="2024-12-24T08:24:36.845" v="20" actId="20577"/>
      <pc:docMkLst>
        <pc:docMk/>
      </pc:docMkLst>
      <pc:sldChg chg="modSp">
        <pc:chgData name="諏訪 幹夫(SUWA Mikio)" userId="S::mikio_suwa000@maff.go.jp::d3b54c69-c2e2-4e67-964f-c72b5ba37a52" providerId="AD" clId="Web-{96FE8858-DD65-8AF3-434F-AFCC404D5953}" dt="2024-12-24T08:24:36.845" v="20" actId="20577"/>
        <pc:sldMkLst>
          <pc:docMk/>
          <pc:sldMk cId="94051663" sldId="298"/>
        </pc:sldMkLst>
        <pc:spChg chg="mod">
          <ac:chgData name="諏訪 幹夫(SUWA Mikio)" userId="S::mikio_suwa000@maff.go.jp::d3b54c69-c2e2-4e67-964f-c72b5ba37a52" providerId="AD" clId="Web-{96FE8858-DD65-8AF3-434F-AFCC404D5953}" dt="2024-12-24T08:24:36.845" v="20" actId="20577"/>
          <ac:spMkLst>
            <pc:docMk/>
            <pc:sldMk cId="94051663" sldId="298"/>
            <ac:spMk id="8" creationId="{C3B3DD6C-2E63-10D2-4E31-778C1D6CDDBD}"/>
          </ac:spMkLst>
        </pc:spChg>
      </pc:sldChg>
      <pc:sldChg chg="ord">
        <pc:chgData name="諏訪 幹夫(SUWA Mikio)" userId="S::mikio_suwa000@maff.go.jp::d3b54c69-c2e2-4e67-964f-c72b5ba37a52" providerId="AD" clId="Web-{96FE8858-DD65-8AF3-434F-AFCC404D5953}" dt="2024-12-24T08:08:42.374" v="1"/>
        <pc:sldMkLst>
          <pc:docMk/>
          <pc:sldMk cId="1693152452" sldId="306"/>
        </pc:sldMkLst>
      </pc:sldChg>
      <pc:sldChg chg="add del">
        <pc:chgData name="諏訪 幹夫(SUWA Mikio)" userId="S::mikio_suwa000@maff.go.jp::d3b54c69-c2e2-4e67-964f-c72b5ba37a52" providerId="AD" clId="Web-{96FE8858-DD65-8AF3-434F-AFCC404D5953}" dt="2024-12-24T08:24:13.891" v="9"/>
        <pc:sldMkLst>
          <pc:docMk/>
          <pc:sldMk cId="2889989598" sldId="1986"/>
        </pc:sldMkLst>
      </pc:sldChg>
      <pc:sldChg chg="add del">
        <pc:chgData name="諏訪 幹夫(SUWA Mikio)" userId="S::mikio_suwa000@maff.go.jp::d3b54c69-c2e2-4e67-964f-c72b5ba37a52" providerId="AD" clId="Web-{96FE8858-DD65-8AF3-434F-AFCC404D5953}" dt="2024-12-24T08:24:13.906" v="10"/>
        <pc:sldMkLst>
          <pc:docMk/>
          <pc:sldMk cId="4187556900" sldId="2147476346"/>
        </pc:sldMkLst>
      </pc:sldChg>
      <pc:sldChg chg="add del">
        <pc:chgData name="諏訪 幹夫(SUWA Mikio)" userId="S::mikio_suwa000@maff.go.jp::d3b54c69-c2e2-4e67-964f-c72b5ba37a52" providerId="AD" clId="Web-{96FE8858-DD65-8AF3-434F-AFCC404D5953}" dt="2024-12-24T08:24:14.094" v="15"/>
        <pc:sldMkLst>
          <pc:docMk/>
          <pc:sldMk cId="3391794957" sldId="2147476347"/>
        </pc:sldMkLst>
      </pc:sldChg>
      <pc:sldChg chg="add del">
        <pc:chgData name="諏訪 幹夫(SUWA Mikio)" userId="S::mikio_suwa000@maff.go.jp::d3b54c69-c2e2-4e67-964f-c72b5ba37a52" providerId="AD" clId="Web-{96FE8858-DD65-8AF3-434F-AFCC404D5953}" dt="2024-12-24T08:24:13.922" v="11"/>
        <pc:sldMkLst>
          <pc:docMk/>
          <pc:sldMk cId="1452500057" sldId="2147476349"/>
        </pc:sldMkLst>
      </pc:sldChg>
      <pc:sldChg chg="add del">
        <pc:chgData name="諏訪 幹夫(SUWA Mikio)" userId="S::mikio_suwa000@maff.go.jp::d3b54c69-c2e2-4e67-964f-c72b5ba37a52" providerId="AD" clId="Web-{96FE8858-DD65-8AF3-434F-AFCC404D5953}" dt="2024-12-24T08:24:14.016" v="13"/>
        <pc:sldMkLst>
          <pc:docMk/>
          <pc:sldMk cId="3079926708" sldId="2147476350"/>
        </pc:sldMkLst>
      </pc:sldChg>
      <pc:sldChg chg="add del">
        <pc:chgData name="諏訪 幹夫(SUWA Mikio)" userId="S::mikio_suwa000@maff.go.jp::d3b54c69-c2e2-4e67-964f-c72b5ba37a52" providerId="AD" clId="Web-{96FE8858-DD65-8AF3-434F-AFCC404D5953}" dt="2024-12-24T08:24:14.047" v="14"/>
        <pc:sldMkLst>
          <pc:docMk/>
          <pc:sldMk cId="3795046502" sldId="2147476351"/>
        </pc:sldMkLst>
      </pc:sldChg>
      <pc:sldChg chg="add del">
        <pc:chgData name="諏訪 幹夫(SUWA Mikio)" userId="S::mikio_suwa000@maff.go.jp::d3b54c69-c2e2-4e67-964f-c72b5ba37a52" providerId="AD" clId="Web-{96FE8858-DD65-8AF3-434F-AFCC404D5953}" dt="2024-12-24T08:24:14" v="12"/>
        <pc:sldMkLst>
          <pc:docMk/>
          <pc:sldMk cId="81266454" sldId="2147476352"/>
        </pc:sldMkLst>
      </pc:sldChg>
    </pc:docChg>
  </pc:docChgLst>
  <pc:docChgLst>
    <pc:chgData name="諏訪 幹夫(SUWA Mikio)" userId="d3b54c69-c2e2-4e67-964f-c72b5ba37a52" providerId="ADAL" clId="{F60A0080-FD1E-4B51-A644-6C7FE7136F67}"/>
    <pc:docChg chg="undo custSel addSld delSld modSld">
      <pc:chgData name="諏訪 幹夫(SUWA Mikio)" userId="d3b54c69-c2e2-4e67-964f-c72b5ba37a52" providerId="ADAL" clId="{F60A0080-FD1E-4B51-A644-6C7FE7136F67}" dt="2024-12-20T08:34:18.003" v="1357" actId="1076"/>
      <pc:docMkLst>
        <pc:docMk/>
      </pc:docMkLst>
      <pc:sldChg chg="del">
        <pc:chgData name="諏訪 幹夫(SUWA Mikio)" userId="d3b54c69-c2e2-4e67-964f-c72b5ba37a52" providerId="ADAL" clId="{F60A0080-FD1E-4B51-A644-6C7FE7136F67}" dt="2024-12-18T10:03:48.366" v="1" actId="2696"/>
        <pc:sldMkLst>
          <pc:docMk/>
          <pc:sldMk cId="164820810" sldId="256"/>
        </pc:sldMkLst>
      </pc:sldChg>
      <pc:sldChg chg="del">
        <pc:chgData name="諏訪 幹夫(SUWA Mikio)" userId="d3b54c69-c2e2-4e67-964f-c72b5ba37a52" providerId="ADAL" clId="{F60A0080-FD1E-4B51-A644-6C7FE7136F67}" dt="2024-12-20T08:15:26.833" v="338" actId="2696"/>
        <pc:sldMkLst>
          <pc:docMk/>
          <pc:sldMk cId="3163683800" sldId="267"/>
        </pc:sldMkLst>
      </pc:sldChg>
      <pc:sldChg chg="del">
        <pc:chgData name="諏訪 幹夫(SUWA Mikio)" userId="d3b54c69-c2e2-4e67-964f-c72b5ba37a52" providerId="ADAL" clId="{F60A0080-FD1E-4B51-A644-6C7FE7136F67}" dt="2024-12-18T10:03:33.594" v="0" actId="2696"/>
        <pc:sldMkLst>
          <pc:docMk/>
          <pc:sldMk cId="3205669054" sldId="295"/>
        </pc:sldMkLst>
      </pc:sldChg>
      <pc:sldChg chg="addSp delSp modSp mod">
        <pc:chgData name="諏訪 幹夫(SUWA Mikio)" userId="d3b54c69-c2e2-4e67-964f-c72b5ba37a52" providerId="ADAL" clId="{F60A0080-FD1E-4B51-A644-6C7FE7136F67}" dt="2024-12-20T08:34:18.003" v="1357" actId="1076"/>
        <pc:sldMkLst>
          <pc:docMk/>
          <pc:sldMk cId="94051663" sldId="298"/>
        </pc:sldMkLst>
        <pc:spChg chg="add mod">
          <ac:chgData name="諏訪 幹夫(SUWA Mikio)" userId="d3b54c69-c2e2-4e67-964f-c72b5ba37a52" providerId="ADAL" clId="{F60A0080-FD1E-4B51-A644-6C7FE7136F67}" dt="2024-12-20T08:28:15.270" v="944" actId="1076"/>
          <ac:spMkLst>
            <pc:docMk/>
            <pc:sldMk cId="94051663" sldId="298"/>
            <ac:spMk id="2" creationId="{3E82427B-2BCB-5D3F-505E-E96C930C58E1}"/>
          </ac:spMkLst>
        </pc:spChg>
        <pc:spChg chg="add mod">
          <ac:chgData name="諏訪 幹夫(SUWA Mikio)" userId="d3b54c69-c2e2-4e67-964f-c72b5ba37a52" providerId="ADAL" clId="{F60A0080-FD1E-4B51-A644-6C7FE7136F67}" dt="2024-12-20T08:34:18.003" v="1357" actId="1076"/>
          <ac:spMkLst>
            <pc:docMk/>
            <pc:sldMk cId="94051663" sldId="298"/>
            <ac:spMk id="3" creationId="{47DFD605-D0E0-2625-EEB8-2B8797D61A43}"/>
          </ac:spMkLst>
        </pc:spChg>
        <pc:spChg chg="add mod">
          <ac:chgData name="諏訪 幹夫(SUWA Mikio)" userId="d3b54c69-c2e2-4e67-964f-c72b5ba37a52" providerId="ADAL" clId="{F60A0080-FD1E-4B51-A644-6C7FE7136F67}" dt="2024-12-20T08:31:26.496" v="1259" actId="21"/>
          <ac:spMkLst>
            <pc:docMk/>
            <pc:sldMk cId="94051663" sldId="298"/>
            <ac:spMk id="6" creationId="{710F80E2-94D7-9E1C-7A2A-678DF11BD3D4}"/>
          </ac:spMkLst>
        </pc:spChg>
        <pc:spChg chg="add mod">
          <ac:chgData name="諏訪 幹夫(SUWA Mikio)" userId="d3b54c69-c2e2-4e67-964f-c72b5ba37a52" providerId="ADAL" clId="{F60A0080-FD1E-4B51-A644-6C7FE7136F67}" dt="2024-12-20T08:33:58.869" v="1342" actId="6549"/>
          <ac:spMkLst>
            <pc:docMk/>
            <pc:sldMk cId="94051663" sldId="298"/>
            <ac:spMk id="8" creationId="{C3B3DD6C-2E63-10D2-4E31-778C1D6CDDBD}"/>
          </ac:spMkLst>
        </pc:spChg>
      </pc:sldChg>
      <pc:sldChg chg="del">
        <pc:chgData name="諏訪 幹夫(SUWA Mikio)" userId="d3b54c69-c2e2-4e67-964f-c72b5ba37a52" providerId="ADAL" clId="{F60A0080-FD1E-4B51-A644-6C7FE7136F67}" dt="2024-12-20T08:23:05.678" v="530" actId="2696"/>
        <pc:sldMkLst>
          <pc:docMk/>
          <pc:sldMk cId="3616536393" sldId="300"/>
        </pc:sldMkLst>
      </pc:sldChg>
      <pc:sldChg chg="delSp add del mod">
        <pc:chgData name="諏訪 幹夫(SUWA Mikio)" userId="d3b54c69-c2e2-4e67-964f-c72b5ba37a52" providerId="ADAL" clId="{F60A0080-FD1E-4B51-A644-6C7FE7136F67}" dt="2024-12-18T10:19:06.249" v="331" actId="2696"/>
        <pc:sldMkLst>
          <pc:docMk/>
          <pc:sldMk cId="2422571261" sldId="302"/>
        </pc:sldMkLst>
      </pc:sldChg>
      <pc:sldChg chg="del">
        <pc:chgData name="諏訪 幹夫(SUWA Mikio)" userId="d3b54c69-c2e2-4e67-964f-c72b5ba37a52" providerId="ADAL" clId="{F60A0080-FD1E-4B51-A644-6C7FE7136F67}" dt="2024-12-18T10:07:26.373" v="141" actId="2696"/>
        <pc:sldMkLst>
          <pc:docMk/>
          <pc:sldMk cId="427365572" sldId="303"/>
        </pc:sldMkLst>
      </pc:sldChg>
      <pc:sldChg chg="del">
        <pc:chgData name="諏訪 幹夫(SUWA Mikio)" userId="d3b54c69-c2e2-4e67-964f-c72b5ba37a52" providerId="ADAL" clId="{F60A0080-FD1E-4B51-A644-6C7FE7136F67}" dt="2024-12-18T11:27:20.502" v="336" actId="2696"/>
        <pc:sldMkLst>
          <pc:docMk/>
          <pc:sldMk cId="1635569330" sldId="305"/>
        </pc:sldMkLst>
      </pc:sldChg>
      <pc:sldChg chg="new del">
        <pc:chgData name="諏訪 幹夫(SUWA Mikio)" userId="d3b54c69-c2e2-4e67-964f-c72b5ba37a52" providerId="ADAL" clId="{F60A0080-FD1E-4B51-A644-6C7FE7136F67}" dt="2024-12-18T10:04:23.507" v="3" actId="680"/>
        <pc:sldMkLst>
          <pc:docMk/>
          <pc:sldMk cId="1367726558" sldId="306"/>
        </pc:sldMkLst>
      </pc:sldChg>
      <pc:sldChg chg="delSp modSp add mod">
        <pc:chgData name="諏訪 幹夫(SUWA Mikio)" userId="d3b54c69-c2e2-4e67-964f-c72b5ba37a52" providerId="ADAL" clId="{F60A0080-FD1E-4B51-A644-6C7FE7136F67}" dt="2024-12-18T10:05:32.755" v="55" actId="6549"/>
        <pc:sldMkLst>
          <pc:docMk/>
          <pc:sldMk cId="1693152452" sldId="306"/>
        </pc:sldMkLst>
      </pc:sldChg>
      <pc:sldChg chg="addSp delSp modSp add mod">
        <pc:chgData name="諏訪 幹夫(SUWA Mikio)" userId="d3b54c69-c2e2-4e67-964f-c72b5ba37a52" providerId="ADAL" clId="{F60A0080-FD1E-4B51-A644-6C7FE7136F67}" dt="2024-12-18T10:07:18.417" v="140" actId="20577"/>
        <pc:sldMkLst>
          <pc:docMk/>
          <pc:sldMk cId="1278957717" sldId="307"/>
        </pc:sldMkLst>
      </pc:sldChg>
      <pc:sldChg chg="addSp delSp modSp add mod">
        <pc:chgData name="諏訪 幹夫(SUWA Mikio)" userId="d3b54c69-c2e2-4e67-964f-c72b5ba37a52" providerId="ADAL" clId="{F60A0080-FD1E-4B51-A644-6C7FE7136F67}" dt="2024-12-18T10:18:55.389" v="330" actId="1037"/>
        <pc:sldMkLst>
          <pc:docMk/>
          <pc:sldMk cId="490247129" sldId="308"/>
        </pc:sldMkLst>
        <pc:spChg chg="mod">
          <ac:chgData name="諏訪 幹夫(SUWA Mikio)" userId="d3b54c69-c2e2-4e67-964f-c72b5ba37a52" providerId="ADAL" clId="{F60A0080-FD1E-4B51-A644-6C7FE7136F67}" dt="2024-12-18T10:12:29.808" v="193" actId="1035"/>
          <ac:spMkLst>
            <pc:docMk/>
            <pc:sldMk cId="490247129" sldId="308"/>
            <ac:spMk id="3" creationId="{0D88F922-4597-80E4-22AC-B1188C1BEBF5}"/>
          </ac:spMkLst>
        </pc:spChg>
        <pc:spChg chg="mod">
          <ac:chgData name="諏訪 幹夫(SUWA Mikio)" userId="d3b54c69-c2e2-4e67-964f-c72b5ba37a52" providerId="ADAL" clId="{F60A0080-FD1E-4B51-A644-6C7FE7136F67}" dt="2024-12-18T10:12:25.284" v="182" actId="14100"/>
          <ac:spMkLst>
            <pc:docMk/>
            <pc:sldMk cId="490247129" sldId="308"/>
            <ac:spMk id="5" creationId="{A00969A1-4275-85FC-1CA2-6D4167C14E9C}"/>
          </ac:spMkLst>
        </pc:spChg>
        <pc:spChg chg="add mod">
          <ac:chgData name="諏訪 幹夫(SUWA Mikio)" userId="d3b54c69-c2e2-4e67-964f-c72b5ba37a52" providerId="ADAL" clId="{F60A0080-FD1E-4B51-A644-6C7FE7136F67}" dt="2024-12-18T10:17:39.505" v="290" actId="1035"/>
          <ac:spMkLst>
            <pc:docMk/>
            <pc:sldMk cId="490247129" sldId="308"/>
            <ac:spMk id="6" creationId="{5090ECB3-32BB-6448-AB4B-783BF85FE19A}"/>
          </ac:spMkLst>
        </pc:spChg>
        <pc:spChg chg="add mod">
          <ac:chgData name="諏訪 幹夫(SUWA Mikio)" userId="d3b54c69-c2e2-4e67-964f-c72b5ba37a52" providerId="ADAL" clId="{F60A0080-FD1E-4B51-A644-6C7FE7136F67}" dt="2024-12-18T10:17:39.505" v="290" actId="1035"/>
          <ac:spMkLst>
            <pc:docMk/>
            <pc:sldMk cId="490247129" sldId="308"/>
            <ac:spMk id="8" creationId="{1D2C0D65-A1E5-9CEC-1DE9-3AED0680A72D}"/>
          </ac:spMkLst>
        </pc:spChg>
        <pc:spChg chg="add mod">
          <ac:chgData name="諏訪 幹夫(SUWA Mikio)" userId="d3b54c69-c2e2-4e67-964f-c72b5ba37a52" providerId="ADAL" clId="{F60A0080-FD1E-4B51-A644-6C7FE7136F67}" dt="2024-12-18T10:16:53.404" v="265" actId="1035"/>
          <ac:spMkLst>
            <pc:docMk/>
            <pc:sldMk cId="490247129" sldId="308"/>
            <ac:spMk id="9" creationId="{316D88B8-A19A-59AC-D52B-0F66C4A7D51A}"/>
          </ac:spMkLst>
        </pc:spChg>
        <pc:spChg chg="add mod">
          <ac:chgData name="諏訪 幹夫(SUWA Mikio)" userId="d3b54c69-c2e2-4e67-964f-c72b5ba37a52" providerId="ADAL" clId="{F60A0080-FD1E-4B51-A644-6C7FE7136F67}" dt="2024-12-18T10:17:39.505" v="290" actId="1035"/>
          <ac:spMkLst>
            <pc:docMk/>
            <pc:sldMk cId="490247129" sldId="308"/>
            <ac:spMk id="11" creationId="{D5AAD3EF-0CDB-8019-DCC4-BE99609F9C47}"/>
          </ac:spMkLst>
        </pc:spChg>
        <pc:spChg chg="mod">
          <ac:chgData name="諏訪 幹夫(SUWA Mikio)" userId="d3b54c69-c2e2-4e67-964f-c72b5ba37a52" providerId="ADAL" clId="{F60A0080-FD1E-4B51-A644-6C7FE7136F67}" dt="2024-12-18T10:11:25.357" v="169" actId="1038"/>
          <ac:spMkLst>
            <pc:docMk/>
            <pc:sldMk cId="490247129" sldId="308"/>
            <ac:spMk id="22" creationId="{DDA217C2-CDCC-E1FA-30A3-A13DE219D102}"/>
          </ac:spMkLst>
        </pc:spChg>
        <pc:spChg chg="mod">
          <ac:chgData name="諏訪 幹夫(SUWA Mikio)" userId="d3b54c69-c2e2-4e67-964f-c72b5ba37a52" providerId="ADAL" clId="{F60A0080-FD1E-4B51-A644-6C7FE7136F67}" dt="2024-12-18T10:11:25.357" v="169" actId="1038"/>
          <ac:spMkLst>
            <pc:docMk/>
            <pc:sldMk cId="490247129" sldId="308"/>
            <ac:spMk id="23" creationId="{6D881E51-11C9-2141-52CE-E18990E91BBC}"/>
          </ac:spMkLst>
        </pc:spChg>
        <pc:spChg chg="mod">
          <ac:chgData name="諏訪 幹夫(SUWA Mikio)" userId="d3b54c69-c2e2-4e67-964f-c72b5ba37a52" providerId="ADAL" clId="{F60A0080-FD1E-4B51-A644-6C7FE7136F67}" dt="2024-12-18T10:17:05.982" v="266" actId="255"/>
          <ac:spMkLst>
            <pc:docMk/>
            <pc:sldMk cId="490247129" sldId="308"/>
            <ac:spMk id="24" creationId="{692473B7-A621-9127-70A1-E729BB9B662C}"/>
          </ac:spMkLst>
        </pc:spChg>
        <pc:spChg chg="mod">
          <ac:chgData name="諏訪 幹夫(SUWA Mikio)" userId="d3b54c69-c2e2-4e67-964f-c72b5ba37a52" providerId="ADAL" clId="{F60A0080-FD1E-4B51-A644-6C7FE7136F67}" dt="2024-12-18T10:11:25.357" v="169" actId="1038"/>
          <ac:spMkLst>
            <pc:docMk/>
            <pc:sldMk cId="490247129" sldId="308"/>
            <ac:spMk id="25" creationId="{C5C9B4AF-5596-2241-5EDA-7A416D42F950}"/>
          </ac:spMkLst>
        </pc:spChg>
        <pc:graphicFrameChg chg="add mod">
          <ac:chgData name="諏訪 幹夫(SUWA Mikio)" userId="d3b54c69-c2e2-4e67-964f-c72b5ba37a52" providerId="ADAL" clId="{F60A0080-FD1E-4B51-A644-6C7FE7136F67}" dt="2024-12-18T10:17:39.505" v="290" actId="1035"/>
          <ac:graphicFrameMkLst>
            <pc:docMk/>
            <pc:sldMk cId="490247129" sldId="308"/>
            <ac:graphicFrameMk id="4" creationId="{CDDD226D-A4E6-1BCD-4523-29CFC7067553}"/>
          </ac:graphicFrameMkLst>
        </pc:graphicFrameChg>
        <pc:graphicFrameChg chg="mod">
          <ac:chgData name="諏訪 幹夫(SUWA Mikio)" userId="d3b54c69-c2e2-4e67-964f-c72b5ba37a52" providerId="ADAL" clId="{F60A0080-FD1E-4B51-A644-6C7FE7136F67}" dt="2024-12-18T10:11:25.357" v="169" actId="1038"/>
          <ac:graphicFrameMkLst>
            <pc:docMk/>
            <pc:sldMk cId="490247129" sldId="308"/>
            <ac:graphicFrameMk id="20" creationId="{B352AB00-9EE9-7994-5942-CA2E001E67B1}"/>
          </ac:graphicFrameMkLst>
        </pc:graphicFrameChg>
        <pc:graphicFrameChg chg="mod">
          <ac:chgData name="諏訪 幹夫(SUWA Mikio)" userId="d3b54c69-c2e2-4e67-964f-c72b5ba37a52" providerId="ADAL" clId="{F60A0080-FD1E-4B51-A644-6C7FE7136F67}" dt="2024-12-18T10:18:55.389" v="330" actId="1037"/>
          <ac:graphicFrameMkLst>
            <pc:docMk/>
            <pc:sldMk cId="490247129" sldId="308"/>
            <ac:graphicFrameMk id="21" creationId="{1DD41895-5F74-1E27-CF52-77C44E41746E}"/>
          </ac:graphicFrameMkLst>
        </pc:graphicFrameChg>
        <pc:cxnChg chg="add mod">
          <ac:chgData name="諏訪 幹夫(SUWA Mikio)" userId="d3b54c69-c2e2-4e67-964f-c72b5ba37a52" providerId="ADAL" clId="{F60A0080-FD1E-4B51-A644-6C7FE7136F67}" dt="2024-12-18T10:17:39.505" v="290" actId="1035"/>
          <ac:cxnSpMkLst>
            <pc:docMk/>
            <pc:sldMk cId="490247129" sldId="308"/>
            <ac:cxnSpMk id="10" creationId="{542AAB12-6591-3F03-20BC-455904415A2F}"/>
          </ac:cxnSpMkLst>
        </pc:cxnChg>
      </pc:sldChg>
      <pc:sldChg chg="add del">
        <pc:chgData name="諏訪 幹夫(SUWA Mikio)" userId="d3b54c69-c2e2-4e67-964f-c72b5ba37a52" providerId="ADAL" clId="{F60A0080-FD1E-4B51-A644-6C7FE7136F67}" dt="2024-12-18T10:21:26.698" v="334" actId="2696"/>
        <pc:sldMkLst>
          <pc:docMk/>
          <pc:sldMk cId="2889989598" sldId="1986"/>
        </pc:sldMkLst>
      </pc:sldChg>
      <pc:sldChg chg="addSp delSp modSp add mod">
        <pc:chgData name="諏訪 幹夫(SUWA Mikio)" userId="d3b54c69-c2e2-4e67-964f-c72b5ba37a52" providerId="ADAL" clId="{F60A0080-FD1E-4B51-A644-6C7FE7136F67}" dt="2024-12-20T08:23:00.813" v="529" actId="1035"/>
        <pc:sldMkLst>
          <pc:docMk/>
          <pc:sldMk cId="2988963273" sldId="4955"/>
        </pc:sldMkLst>
      </pc:sldChg>
      <pc:sldChg chg="modSp add mod">
        <pc:chgData name="諏訪 幹夫(SUWA Mikio)" userId="d3b54c69-c2e2-4e67-964f-c72b5ba37a52" providerId="ADAL" clId="{F60A0080-FD1E-4B51-A644-6C7FE7136F67}" dt="2024-12-20T08:16:17.281" v="383" actId="6549"/>
        <pc:sldMkLst>
          <pc:docMk/>
          <pc:sldMk cId="1907814812" sldId="2147476336"/>
        </pc:sldMkLst>
        <pc:spChg chg="mod">
          <ac:chgData name="諏訪 幹夫(SUWA Mikio)" userId="d3b54c69-c2e2-4e67-964f-c72b5ba37a52" providerId="ADAL" clId="{F60A0080-FD1E-4B51-A644-6C7FE7136F67}" dt="2024-12-20T08:16:17.281" v="383" actId="6549"/>
          <ac:spMkLst>
            <pc:docMk/>
            <pc:sldMk cId="1907814812" sldId="2147476336"/>
            <ac:spMk id="3" creationId="{0D88F922-4597-80E4-22AC-B1188C1BEBF5}"/>
          </ac:spMkLst>
        </pc:spChg>
        <pc:spChg chg="mod">
          <ac:chgData name="諏訪 幹夫(SUWA Mikio)" userId="d3b54c69-c2e2-4e67-964f-c72b5ba37a52" providerId="ADAL" clId="{F60A0080-FD1E-4B51-A644-6C7FE7136F67}" dt="2024-12-20T08:15:44.397" v="340" actId="6549"/>
          <ac:spMkLst>
            <pc:docMk/>
            <pc:sldMk cId="1907814812" sldId="2147476336"/>
            <ac:spMk id="31" creationId="{F9B1C437-904C-DF4A-08AB-ACEC347F5B74}"/>
          </ac:spMkLst>
        </pc:spChg>
      </pc:sldChg>
      <pc:sldChg chg="add del">
        <pc:chgData name="諏訪 幹夫(SUWA Mikio)" userId="d3b54c69-c2e2-4e67-964f-c72b5ba37a52" providerId="ADAL" clId="{F60A0080-FD1E-4B51-A644-6C7FE7136F67}" dt="2024-12-18T10:21:26.698" v="334" actId="2696"/>
        <pc:sldMkLst>
          <pc:docMk/>
          <pc:sldMk cId="3785266757" sldId="2147476338"/>
        </pc:sldMkLst>
      </pc:sldChg>
      <pc:sldChg chg="add del">
        <pc:chgData name="諏訪 幹夫(SUWA Mikio)" userId="d3b54c69-c2e2-4e67-964f-c72b5ba37a52" providerId="ADAL" clId="{F60A0080-FD1E-4B51-A644-6C7FE7136F67}" dt="2024-12-18T10:21:26.698" v="334" actId="2696"/>
        <pc:sldMkLst>
          <pc:docMk/>
          <pc:sldMk cId="3942053630" sldId="2147476339"/>
        </pc:sldMkLst>
      </pc:sldChg>
      <pc:sldChg chg="add del">
        <pc:chgData name="諏訪 幹夫(SUWA Mikio)" userId="d3b54c69-c2e2-4e67-964f-c72b5ba37a52" providerId="ADAL" clId="{F60A0080-FD1E-4B51-A644-6C7FE7136F67}" dt="2024-12-18T10:21:26.698" v="334" actId="2696"/>
        <pc:sldMkLst>
          <pc:docMk/>
          <pc:sldMk cId="3571870862" sldId="2147476340"/>
        </pc:sldMkLst>
      </pc:sldChg>
      <pc:sldChg chg="add del">
        <pc:chgData name="諏訪 幹夫(SUWA Mikio)" userId="d3b54c69-c2e2-4e67-964f-c72b5ba37a52" providerId="ADAL" clId="{F60A0080-FD1E-4B51-A644-6C7FE7136F67}" dt="2024-12-18T10:21:33.984" v="335" actId="2696"/>
        <pc:sldMkLst>
          <pc:docMk/>
          <pc:sldMk cId="2792296838" sldId="2147476341"/>
        </pc:sldMkLst>
      </pc:sldChg>
      <pc:sldChg chg="add del">
        <pc:chgData name="諏訪 幹夫(SUWA Mikio)" userId="d3b54c69-c2e2-4e67-964f-c72b5ba37a52" providerId="ADAL" clId="{F60A0080-FD1E-4B51-A644-6C7FE7136F67}" dt="2024-12-18T10:21:26.698" v="334" actId="2696"/>
        <pc:sldMkLst>
          <pc:docMk/>
          <pc:sldMk cId="1796002503" sldId="2147476342"/>
        </pc:sldMkLst>
      </pc:sldChg>
      <pc:sldMasterChg chg="addSldLayout delSldLayout">
        <pc:chgData name="諏訪 幹夫(SUWA Mikio)" userId="d3b54c69-c2e2-4e67-964f-c72b5ba37a52" providerId="ADAL" clId="{F60A0080-FD1E-4B51-A644-6C7FE7136F67}" dt="2024-12-18T10:21:26.698" v="334" actId="2696"/>
        <pc:sldMasterMkLst>
          <pc:docMk/>
          <pc:sldMasterMk cId="3456577892" sldId="2147483764"/>
        </pc:sldMasterMkLst>
        <pc:sldLayoutChg chg="add del">
          <pc:chgData name="諏訪 幹夫(SUWA Mikio)" userId="d3b54c69-c2e2-4e67-964f-c72b5ba37a52" providerId="ADAL" clId="{F60A0080-FD1E-4B51-A644-6C7FE7136F67}" dt="2024-12-18T10:21:26.698" v="334" actId="2696"/>
          <pc:sldLayoutMkLst>
            <pc:docMk/>
            <pc:sldMasterMk cId="3456577892" sldId="2147483764"/>
            <pc:sldLayoutMk cId="1534584005" sldId="2147483685"/>
          </pc:sldLayoutMkLst>
        </pc:sldLayoutChg>
      </pc:sldMasterChg>
    </pc:docChg>
  </pc:docChgLst>
  <pc:docChgLst>
    <pc:chgData name="諏訪 幹夫(SUWA Mikio)" userId="d3b54c69-c2e2-4e67-964f-c72b5ba37a52" providerId="ADAL" clId="{E3488928-4C7D-4C2A-A560-4921B1564BFE}"/>
    <pc:docChg chg="undo custSel addSld delSld modSld delMainMaster modNotesMaster">
      <pc:chgData name="諏訪 幹夫(SUWA Mikio)" userId="d3b54c69-c2e2-4e67-964f-c72b5ba37a52" providerId="ADAL" clId="{E3488928-4C7D-4C2A-A560-4921B1564BFE}" dt="2025-02-17T10:01:39.557" v="6443" actId="14100"/>
      <pc:docMkLst>
        <pc:docMk/>
      </pc:docMkLst>
      <pc:sldChg chg="modSp mod">
        <pc:chgData name="諏訪 幹夫(SUWA Mikio)" userId="d3b54c69-c2e2-4e67-964f-c72b5ba37a52" providerId="ADAL" clId="{E3488928-4C7D-4C2A-A560-4921B1564BFE}" dt="2025-02-13T08:13:21.280" v="1655" actId="2711"/>
        <pc:sldMkLst>
          <pc:docMk/>
          <pc:sldMk cId="3601369953" sldId="297"/>
        </pc:sldMkLst>
        <pc:spChg chg="mod">
          <ac:chgData name="諏訪 幹夫(SUWA Mikio)" userId="d3b54c69-c2e2-4e67-964f-c72b5ba37a52" providerId="ADAL" clId="{E3488928-4C7D-4C2A-A560-4921B1564BFE}" dt="2025-02-13T08:12:45.970" v="1654" actId="2711"/>
          <ac:spMkLst>
            <pc:docMk/>
            <pc:sldMk cId="3601369953" sldId="297"/>
            <ac:spMk id="3" creationId="{0D88F922-4597-80E4-22AC-B1188C1BEBF5}"/>
          </ac:spMkLst>
        </pc:spChg>
        <pc:spChg chg="mod">
          <ac:chgData name="諏訪 幹夫(SUWA Mikio)" userId="d3b54c69-c2e2-4e67-964f-c72b5ba37a52" providerId="ADAL" clId="{E3488928-4C7D-4C2A-A560-4921B1564BFE}" dt="2025-02-13T08:13:21.280" v="1655" actId="2711"/>
          <ac:spMkLst>
            <pc:docMk/>
            <pc:sldMk cId="3601369953" sldId="297"/>
            <ac:spMk id="5" creationId="{A00969A1-4275-85FC-1CA2-6D4167C14E9C}"/>
          </ac:spMkLst>
        </pc:spChg>
      </pc:sldChg>
      <pc:sldChg chg="addSp delSp modSp mod">
        <pc:chgData name="諏訪 幹夫(SUWA Mikio)" userId="d3b54c69-c2e2-4e67-964f-c72b5ba37a52" providerId="ADAL" clId="{E3488928-4C7D-4C2A-A560-4921B1564BFE}" dt="2025-02-14T11:02:42.261" v="6413" actId="14100"/>
        <pc:sldMkLst>
          <pc:docMk/>
          <pc:sldMk cId="94051663" sldId="298"/>
        </pc:sldMkLst>
        <pc:spChg chg="add del mod">
          <ac:chgData name="諏訪 幹夫(SUWA Mikio)" userId="d3b54c69-c2e2-4e67-964f-c72b5ba37a52" providerId="ADAL" clId="{E3488928-4C7D-4C2A-A560-4921B1564BFE}" dt="2025-02-14T11:02:42.261" v="6413" actId="14100"/>
          <ac:spMkLst>
            <pc:docMk/>
            <pc:sldMk cId="94051663" sldId="298"/>
            <ac:spMk id="2" creationId="{3E82427B-2BCB-5D3F-505E-E96C930C58E1}"/>
          </ac:spMkLst>
        </pc:spChg>
        <pc:spChg chg="mod">
          <ac:chgData name="諏訪 幹夫(SUWA Mikio)" userId="d3b54c69-c2e2-4e67-964f-c72b5ba37a52" providerId="ADAL" clId="{E3488928-4C7D-4C2A-A560-4921B1564BFE}" dt="2025-02-13T08:36:36.643" v="1939" actId="1076"/>
          <ac:spMkLst>
            <pc:docMk/>
            <pc:sldMk cId="94051663" sldId="298"/>
            <ac:spMk id="3" creationId="{47DFD605-D0E0-2625-EEB8-2B8797D61A43}"/>
          </ac:spMkLst>
        </pc:spChg>
        <pc:spChg chg="mod">
          <ac:chgData name="諏訪 幹夫(SUWA Mikio)" userId="d3b54c69-c2e2-4e67-964f-c72b5ba37a52" providerId="ADAL" clId="{E3488928-4C7D-4C2A-A560-4921B1564BFE}" dt="2025-02-13T08:37:30.996" v="1996" actId="113"/>
          <ac:spMkLst>
            <pc:docMk/>
            <pc:sldMk cId="94051663" sldId="298"/>
            <ac:spMk id="6" creationId="{710F80E2-94D7-9E1C-7A2A-678DF11BD3D4}"/>
          </ac:spMkLst>
        </pc:spChg>
        <pc:spChg chg="del">
          <ac:chgData name="諏訪 幹夫(SUWA Mikio)" userId="d3b54c69-c2e2-4e67-964f-c72b5ba37a52" providerId="ADAL" clId="{E3488928-4C7D-4C2A-A560-4921B1564BFE}" dt="2025-02-12T12:42:27.240" v="61" actId="478"/>
          <ac:spMkLst>
            <pc:docMk/>
            <pc:sldMk cId="94051663" sldId="298"/>
            <ac:spMk id="8" creationId="{C3B3DD6C-2E63-10D2-4E31-778C1D6CDDBD}"/>
          </ac:spMkLst>
        </pc:spChg>
      </pc:sldChg>
      <pc:sldChg chg="modSp mod">
        <pc:chgData name="諏訪 幹夫(SUWA Mikio)" userId="d3b54c69-c2e2-4e67-964f-c72b5ba37a52" providerId="ADAL" clId="{E3488928-4C7D-4C2A-A560-4921B1564BFE}" dt="2025-02-13T08:16:19.365" v="1657" actId="2711"/>
        <pc:sldMkLst>
          <pc:docMk/>
          <pc:sldMk cId="1030093900" sldId="304"/>
        </pc:sldMkLst>
        <pc:spChg chg="mod">
          <ac:chgData name="諏訪 幹夫(SUWA Mikio)" userId="d3b54c69-c2e2-4e67-964f-c72b5ba37a52" providerId="ADAL" clId="{E3488928-4C7D-4C2A-A560-4921B1564BFE}" dt="2025-02-13T08:16:08.050" v="1656" actId="255"/>
          <ac:spMkLst>
            <pc:docMk/>
            <pc:sldMk cId="1030093900" sldId="304"/>
            <ac:spMk id="3" creationId="{0D88F922-4597-80E4-22AC-B1188C1BEBF5}"/>
          </ac:spMkLst>
        </pc:spChg>
        <pc:spChg chg="mod">
          <ac:chgData name="諏訪 幹夫(SUWA Mikio)" userId="d3b54c69-c2e2-4e67-964f-c72b5ba37a52" providerId="ADAL" clId="{E3488928-4C7D-4C2A-A560-4921B1564BFE}" dt="2025-02-13T08:16:19.365" v="1657" actId="2711"/>
          <ac:spMkLst>
            <pc:docMk/>
            <pc:sldMk cId="1030093900" sldId="304"/>
            <ac:spMk id="5" creationId="{A00969A1-4275-85FC-1CA2-6D4167C14E9C}"/>
          </ac:spMkLst>
        </pc:spChg>
      </pc:sldChg>
      <pc:sldChg chg="del">
        <pc:chgData name="諏訪 幹夫(SUWA Mikio)" userId="d3b54c69-c2e2-4e67-964f-c72b5ba37a52" providerId="ADAL" clId="{E3488928-4C7D-4C2A-A560-4921B1564BFE}" dt="2025-02-13T06:29:31.762" v="76" actId="2696"/>
        <pc:sldMkLst>
          <pc:docMk/>
          <pc:sldMk cId="490247129" sldId="308"/>
        </pc:sldMkLst>
      </pc:sldChg>
      <pc:sldChg chg="modSp mod modNotes">
        <pc:chgData name="諏訪 幹夫(SUWA Mikio)" userId="d3b54c69-c2e2-4e67-964f-c72b5ba37a52" providerId="ADAL" clId="{E3488928-4C7D-4C2A-A560-4921B1564BFE}" dt="2025-02-14T05:48:40.700" v="5461"/>
        <pc:sldMkLst>
          <pc:docMk/>
          <pc:sldMk cId="2889989598" sldId="1986"/>
        </pc:sldMkLst>
        <pc:spChg chg="mod">
          <ac:chgData name="諏訪 幹夫(SUWA Mikio)" userId="d3b54c69-c2e2-4e67-964f-c72b5ba37a52" providerId="ADAL" clId="{E3488928-4C7D-4C2A-A560-4921B1564BFE}" dt="2025-02-13T08:25:50.181" v="1780" actId="2711"/>
          <ac:spMkLst>
            <pc:docMk/>
            <pc:sldMk cId="2889989598" sldId="1986"/>
            <ac:spMk id="7" creationId="{1A0C9DE9-B98B-4490-9059-0E31A6D12BE2}"/>
          </ac:spMkLst>
        </pc:spChg>
        <pc:spChg chg="mod">
          <ac:chgData name="諏訪 幹夫(SUWA Mikio)" userId="d3b54c69-c2e2-4e67-964f-c72b5ba37a52" providerId="ADAL" clId="{E3488928-4C7D-4C2A-A560-4921B1564BFE}" dt="2025-02-13T08:26:24.113" v="1782" actId="1582"/>
          <ac:spMkLst>
            <pc:docMk/>
            <pc:sldMk cId="2889989598" sldId="1986"/>
            <ac:spMk id="98" creationId="{61513B26-71E7-47CE-8523-4879FC2FFAFF}"/>
          </ac:spMkLst>
        </pc:spChg>
      </pc:sldChg>
      <pc:sldChg chg="addSp delSp modSp add mod modNotes">
        <pc:chgData name="諏訪 幹夫(SUWA Mikio)" userId="d3b54c69-c2e2-4e67-964f-c72b5ba37a52" providerId="ADAL" clId="{E3488928-4C7D-4C2A-A560-4921B1564BFE}" dt="2025-02-14T05:48:40.700" v="5461"/>
        <pc:sldMkLst>
          <pc:docMk/>
          <pc:sldMk cId="1889927337" sldId="4509"/>
        </pc:sldMkLst>
        <pc:spChg chg="del">
          <ac:chgData name="諏訪 幹夫(SUWA Mikio)" userId="d3b54c69-c2e2-4e67-964f-c72b5ba37a52" providerId="ADAL" clId="{E3488928-4C7D-4C2A-A560-4921B1564BFE}" dt="2025-02-13T06:30:16.716" v="83" actId="478"/>
          <ac:spMkLst>
            <pc:docMk/>
            <pc:sldMk cId="1889927337" sldId="4509"/>
            <ac:spMk id="2" creationId="{4FE57883-69D8-CFC6-542E-AF318CA0D3CA}"/>
          </ac:spMkLst>
        </pc:spChg>
        <pc:spChg chg="add mod">
          <ac:chgData name="諏訪 幹夫(SUWA Mikio)" userId="d3b54c69-c2e2-4e67-964f-c72b5ba37a52" providerId="ADAL" clId="{E3488928-4C7D-4C2A-A560-4921B1564BFE}" dt="2025-02-13T06:30:17.429" v="84"/>
          <ac:spMkLst>
            <pc:docMk/>
            <pc:sldMk cId="1889927337" sldId="4509"/>
            <ac:spMk id="3" creationId="{5BF524FB-9C79-04B4-6F92-F391BADB3318}"/>
          </ac:spMkLst>
        </pc:spChg>
        <pc:spChg chg="mod">
          <ac:chgData name="諏訪 幹夫(SUWA Mikio)" userId="d3b54c69-c2e2-4e67-964f-c72b5ba37a52" providerId="ADAL" clId="{E3488928-4C7D-4C2A-A560-4921B1564BFE}" dt="2025-02-13T07:41:28.226" v="1319" actId="1035"/>
          <ac:spMkLst>
            <pc:docMk/>
            <pc:sldMk cId="1889927337" sldId="4509"/>
            <ac:spMk id="5" creationId="{4CA6AADF-9943-45F8-B01F-E195F3BB27F4}"/>
          </ac:spMkLst>
        </pc:spChg>
        <pc:spChg chg="mod">
          <ac:chgData name="諏訪 幹夫(SUWA Mikio)" userId="d3b54c69-c2e2-4e67-964f-c72b5ba37a52" providerId="ADAL" clId="{E3488928-4C7D-4C2A-A560-4921B1564BFE}" dt="2025-02-13T07:41:28.226" v="1319" actId="1035"/>
          <ac:spMkLst>
            <pc:docMk/>
            <pc:sldMk cId="1889927337" sldId="4509"/>
            <ac:spMk id="6" creationId="{A1B5956F-8D28-0484-A221-748F119C42D4}"/>
          </ac:spMkLst>
        </pc:spChg>
        <pc:spChg chg="mod">
          <ac:chgData name="諏訪 幹夫(SUWA Mikio)" userId="d3b54c69-c2e2-4e67-964f-c72b5ba37a52" providerId="ADAL" clId="{E3488928-4C7D-4C2A-A560-4921B1564BFE}" dt="2025-02-13T08:10:09.339" v="1610" actId="1038"/>
          <ac:spMkLst>
            <pc:docMk/>
            <pc:sldMk cId="1889927337" sldId="4509"/>
            <ac:spMk id="7" creationId="{9271822A-1632-51ED-E9ED-84B92B81D120}"/>
          </ac:spMkLst>
        </pc:spChg>
        <pc:spChg chg="mod">
          <ac:chgData name="諏訪 幹夫(SUWA Mikio)" userId="d3b54c69-c2e2-4e67-964f-c72b5ba37a52" providerId="ADAL" clId="{E3488928-4C7D-4C2A-A560-4921B1564BFE}" dt="2025-02-13T08:10:38.496" v="1612" actId="14100"/>
          <ac:spMkLst>
            <pc:docMk/>
            <pc:sldMk cId="1889927337" sldId="4509"/>
            <ac:spMk id="10" creationId="{3EE83BEB-32F7-4D6C-84A3-BD2971D089C8}"/>
          </ac:spMkLst>
        </pc:spChg>
        <pc:spChg chg="mod">
          <ac:chgData name="諏訪 幹夫(SUWA Mikio)" userId="d3b54c69-c2e2-4e67-964f-c72b5ba37a52" providerId="ADAL" clId="{E3488928-4C7D-4C2A-A560-4921B1564BFE}" dt="2025-02-13T07:41:28.226" v="1319" actId="1035"/>
          <ac:spMkLst>
            <pc:docMk/>
            <pc:sldMk cId="1889927337" sldId="4509"/>
            <ac:spMk id="13" creationId="{131A800F-FD3E-41BE-85E1-1F521DC3A1DF}"/>
          </ac:spMkLst>
        </pc:spChg>
        <pc:graphicFrameChg chg="mod">
          <ac:chgData name="諏訪 幹夫(SUWA Mikio)" userId="d3b54c69-c2e2-4e67-964f-c72b5ba37a52" providerId="ADAL" clId="{E3488928-4C7D-4C2A-A560-4921B1564BFE}" dt="2025-02-13T07:41:28.226" v="1319" actId="1035"/>
          <ac:graphicFrameMkLst>
            <pc:docMk/>
            <pc:sldMk cId="1889927337" sldId="4509"/>
            <ac:graphicFrameMk id="4" creationId="{E7D766DF-9924-6158-D4CC-710C985C5B85}"/>
          </ac:graphicFrameMkLst>
        </pc:graphicFrameChg>
      </pc:sldChg>
      <pc:sldChg chg="addSp delSp modSp add mod modNotes">
        <pc:chgData name="諏訪 幹夫(SUWA Mikio)" userId="d3b54c69-c2e2-4e67-964f-c72b5ba37a52" providerId="ADAL" clId="{E3488928-4C7D-4C2A-A560-4921B1564BFE}" dt="2025-02-14T05:48:40.700" v="5461"/>
        <pc:sldMkLst>
          <pc:docMk/>
          <pc:sldMk cId="828156234" sldId="4645"/>
        </pc:sldMkLst>
        <pc:spChg chg="add mod">
          <ac:chgData name="諏訪 幹夫(SUWA Mikio)" userId="d3b54c69-c2e2-4e67-964f-c72b5ba37a52" providerId="ADAL" clId="{E3488928-4C7D-4C2A-A560-4921B1564BFE}" dt="2025-02-13T06:30:13.086" v="82"/>
          <ac:spMkLst>
            <pc:docMk/>
            <pc:sldMk cId="828156234" sldId="4645"/>
            <ac:spMk id="2" creationId="{20C80E7C-BED2-F3DE-65F8-25E498B93527}"/>
          </ac:spMkLst>
        </pc:spChg>
        <pc:spChg chg="add mod">
          <ac:chgData name="諏訪 幹夫(SUWA Mikio)" userId="d3b54c69-c2e2-4e67-964f-c72b5ba37a52" providerId="ADAL" clId="{E3488928-4C7D-4C2A-A560-4921B1564BFE}" dt="2025-02-13T08:09:24.675" v="1599" actId="2711"/>
          <ac:spMkLst>
            <pc:docMk/>
            <pc:sldMk cId="828156234" sldId="4645"/>
            <ac:spMk id="3" creationId="{771DB7A3-0E10-09AC-B8EB-F1744009B4FD}"/>
          </ac:spMkLst>
        </pc:spChg>
        <pc:spChg chg="mod">
          <ac:chgData name="諏訪 幹夫(SUWA Mikio)" userId="d3b54c69-c2e2-4e67-964f-c72b5ba37a52" providerId="ADAL" clId="{E3488928-4C7D-4C2A-A560-4921B1564BFE}" dt="2025-02-13T08:09:18.345" v="1598" actId="255"/>
          <ac:spMkLst>
            <pc:docMk/>
            <pc:sldMk cId="828156234" sldId="4645"/>
            <ac:spMk id="14" creationId="{9460F10F-98B8-A158-F29E-886833DE4740}"/>
          </ac:spMkLst>
        </pc:spChg>
        <pc:spChg chg="del">
          <ac:chgData name="諏訪 幹夫(SUWA Mikio)" userId="d3b54c69-c2e2-4e67-964f-c72b5ba37a52" providerId="ADAL" clId="{E3488928-4C7D-4C2A-A560-4921B1564BFE}" dt="2025-02-13T07:39:32.634" v="1099" actId="478"/>
          <ac:spMkLst>
            <pc:docMk/>
            <pc:sldMk cId="828156234" sldId="4645"/>
            <ac:spMk id="15" creationId="{05BE7507-4813-5831-2C8B-16B9F8CAA3D7}"/>
          </ac:spMkLst>
        </pc:spChg>
        <pc:spChg chg="del">
          <ac:chgData name="諏訪 幹夫(SUWA Mikio)" userId="d3b54c69-c2e2-4e67-964f-c72b5ba37a52" providerId="ADAL" clId="{E3488928-4C7D-4C2A-A560-4921B1564BFE}" dt="2025-02-13T06:30:12.317" v="81" actId="478"/>
          <ac:spMkLst>
            <pc:docMk/>
            <pc:sldMk cId="828156234" sldId="4645"/>
            <ac:spMk id="16" creationId="{FF2943CA-A3AC-4903-7CBB-A564337CC12E}"/>
          </ac:spMkLst>
        </pc:spChg>
      </pc:sldChg>
      <pc:sldChg chg="addSp delSp modSp add mod">
        <pc:chgData name="諏訪 幹夫(SUWA Mikio)" userId="d3b54c69-c2e2-4e67-964f-c72b5ba37a52" providerId="ADAL" clId="{E3488928-4C7D-4C2A-A560-4921B1564BFE}" dt="2025-02-13T08:24:22.061" v="1778" actId="1582"/>
        <pc:sldMkLst>
          <pc:docMk/>
          <pc:sldMk cId="395926289" sldId="4735"/>
        </pc:sldMkLst>
        <pc:spChg chg="del">
          <ac:chgData name="諏訪 幹夫(SUWA Mikio)" userId="d3b54c69-c2e2-4e67-964f-c72b5ba37a52" providerId="ADAL" clId="{E3488928-4C7D-4C2A-A560-4921B1564BFE}" dt="2025-02-13T07:53:54.425" v="1507" actId="478"/>
          <ac:spMkLst>
            <pc:docMk/>
            <pc:sldMk cId="395926289" sldId="4735"/>
            <ac:spMk id="2" creationId="{0BE81BD8-B18D-76FF-CFD0-2C2264ED9317}"/>
          </ac:spMkLst>
        </pc:spChg>
        <pc:spChg chg="mod">
          <ac:chgData name="諏訪 幹夫(SUWA Mikio)" userId="d3b54c69-c2e2-4e67-964f-c72b5ba37a52" providerId="ADAL" clId="{E3488928-4C7D-4C2A-A560-4921B1564BFE}" dt="2025-02-13T07:54:17.201" v="1532" actId="1037"/>
          <ac:spMkLst>
            <pc:docMk/>
            <pc:sldMk cId="395926289" sldId="4735"/>
            <ac:spMk id="3" creationId="{FF5A1B90-1B51-912C-257D-6C4D2BAB1122}"/>
          </ac:spMkLst>
        </pc:spChg>
        <pc:spChg chg="add mod">
          <ac:chgData name="諏訪 幹夫(SUWA Mikio)" userId="d3b54c69-c2e2-4e67-964f-c72b5ba37a52" providerId="ADAL" clId="{E3488928-4C7D-4C2A-A560-4921B1564BFE}" dt="2025-02-13T07:55:35.735" v="1547"/>
          <ac:spMkLst>
            <pc:docMk/>
            <pc:sldMk cId="395926289" sldId="4735"/>
            <ac:spMk id="4" creationId="{D51706DB-7701-2849-EA34-739EB2D09B12}"/>
          </ac:spMkLst>
        </pc:spChg>
        <pc:spChg chg="mod">
          <ac:chgData name="諏訪 幹夫(SUWA Mikio)" userId="d3b54c69-c2e2-4e67-964f-c72b5ba37a52" providerId="ADAL" clId="{E3488928-4C7D-4C2A-A560-4921B1564BFE}" dt="2025-02-13T08:24:22.061" v="1778" actId="1582"/>
          <ac:spMkLst>
            <pc:docMk/>
            <pc:sldMk cId="395926289" sldId="4735"/>
            <ac:spMk id="13" creationId="{A483EF65-1B8A-1132-F7BB-A6BF734054A0}"/>
          </ac:spMkLst>
        </pc:spChg>
        <pc:spChg chg="mod">
          <ac:chgData name="諏訪 幹夫(SUWA Mikio)" userId="d3b54c69-c2e2-4e67-964f-c72b5ba37a52" providerId="ADAL" clId="{E3488928-4C7D-4C2A-A560-4921B1564BFE}" dt="2025-02-13T08:23:27.242" v="1774" actId="2711"/>
          <ac:spMkLst>
            <pc:docMk/>
            <pc:sldMk cId="395926289" sldId="4735"/>
            <ac:spMk id="14" creationId="{60868632-261F-4E27-A9AD-5E8C2E2C77F8}"/>
          </ac:spMkLst>
        </pc:spChg>
        <pc:spChg chg="mod">
          <ac:chgData name="諏訪 幹夫(SUWA Mikio)" userId="d3b54c69-c2e2-4e67-964f-c72b5ba37a52" providerId="ADAL" clId="{E3488928-4C7D-4C2A-A560-4921B1564BFE}" dt="2025-02-13T07:54:05.289" v="1529" actId="1038"/>
          <ac:spMkLst>
            <pc:docMk/>
            <pc:sldMk cId="395926289" sldId="4735"/>
            <ac:spMk id="16" creationId="{A8996B5C-68E3-B6BC-575D-FA63A15BC436}"/>
          </ac:spMkLst>
        </pc:spChg>
        <pc:spChg chg="mod">
          <ac:chgData name="諏訪 幹夫(SUWA Mikio)" userId="d3b54c69-c2e2-4e67-964f-c72b5ba37a52" providerId="ADAL" clId="{E3488928-4C7D-4C2A-A560-4921B1564BFE}" dt="2025-02-13T07:54:05.289" v="1529" actId="1038"/>
          <ac:spMkLst>
            <pc:docMk/>
            <pc:sldMk cId="395926289" sldId="4735"/>
            <ac:spMk id="17" creationId="{AE9C4BEE-7BBC-FDEF-D73F-51BA460B6101}"/>
          </ac:spMkLst>
        </pc:spChg>
        <pc:spChg chg="mod">
          <ac:chgData name="諏訪 幹夫(SUWA Mikio)" userId="d3b54c69-c2e2-4e67-964f-c72b5ba37a52" providerId="ADAL" clId="{E3488928-4C7D-4C2A-A560-4921B1564BFE}" dt="2025-02-13T07:54:05.289" v="1529" actId="1038"/>
          <ac:spMkLst>
            <pc:docMk/>
            <pc:sldMk cId="395926289" sldId="4735"/>
            <ac:spMk id="18" creationId="{F3A95B02-9F6E-B131-586F-AFA38CCC50C0}"/>
          </ac:spMkLst>
        </pc:spChg>
        <pc:spChg chg="mod">
          <ac:chgData name="諏訪 幹夫(SUWA Mikio)" userId="d3b54c69-c2e2-4e67-964f-c72b5ba37a52" providerId="ADAL" clId="{E3488928-4C7D-4C2A-A560-4921B1564BFE}" dt="2025-02-13T07:54:05.289" v="1529" actId="1038"/>
          <ac:spMkLst>
            <pc:docMk/>
            <pc:sldMk cId="395926289" sldId="4735"/>
            <ac:spMk id="19" creationId="{CA202814-D158-6F57-23C8-AC744A578085}"/>
          </ac:spMkLst>
        </pc:spChg>
        <pc:spChg chg="mod">
          <ac:chgData name="諏訪 幹夫(SUWA Mikio)" userId="d3b54c69-c2e2-4e67-964f-c72b5ba37a52" providerId="ADAL" clId="{E3488928-4C7D-4C2A-A560-4921B1564BFE}" dt="2025-02-13T07:54:17.201" v="1532" actId="1037"/>
          <ac:spMkLst>
            <pc:docMk/>
            <pc:sldMk cId="395926289" sldId="4735"/>
            <ac:spMk id="29" creationId="{8EC89E12-E44E-F6ED-ED7D-96C6B8E93D21}"/>
          </ac:spMkLst>
        </pc:spChg>
        <pc:spChg chg="mod">
          <ac:chgData name="諏訪 幹夫(SUWA Mikio)" userId="d3b54c69-c2e2-4e67-964f-c72b5ba37a52" providerId="ADAL" clId="{E3488928-4C7D-4C2A-A560-4921B1564BFE}" dt="2025-02-13T07:54:17.201" v="1532" actId="1037"/>
          <ac:spMkLst>
            <pc:docMk/>
            <pc:sldMk cId="395926289" sldId="4735"/>
            <ac:spMk id="31" creationId="{3177A947-F168-9D0A-3135-19B4F87E6723}"/>
          </ac:spMkLst>
        </pc:spChg>
        <pc:spChg chg="mod">
          <ac:chgData name="諏訪 幹夫(SUWA Mikio)" userId="d3b54c69-c2e2-4e67-964f-c72b5ba37a52" providerId="ADAL" clId="{E3488928-4C7D-4C2A-A560-4921B1564BFE}" dt="2025-02-13T07:54:05.289" v="1529" actId="1038"/>
          <ac:spMkLst>
            <pc:docMk/>
            <pc:sldMk cId="395926289" sldId="4735"/>
            <ac:spMk id="33" creationId="{6F487BF1-8027-D468-DC4A-D20DEA2019D7}"/>
          </ac:spMkLst>
        </pc:spChg>
        <pc:spChg chg="mod">
          <ac:chgData name="諏訪 幹夫(SUWA Mikio)" userId="d3b54c69-c2e2-4e67-964f-c72b5ba37a52" providerId="ADAL" clId="{E3488928-4C7D-4C2A-A560-4921B1564BFE}" dt="2025-02-13T07:54:05.289" v="1529" actId="1038"/>
          <ac:spMkLst>
            <pc:docMk/>
            <pc:sldMk cId="395926289" sldId="4735"/>
            <ac:spMk id="40" creationId="{7D97C0B0-740F-52EF-EAFA-57C4F33AB3E2}"/>
          </ac:spMkLst>
        </pc:spChg>
        <pc:spChg chg="mod">
          <ac:chgData name="諏訪 幹夫(SUWA Mikio)" userId="d3b54c69-c2e2-4e67-964f-c72b5ba37a52" providerId="ADAL" clId="{E3488928-4C7D-4C2A-A560-4921B1564BFE}" dt="2025-02-13T07:54:05.289" v="1529" actId="1038"/>
          <ac:spMkLst>
            <pc:docMk/>
            <pc:sldMk cId="395926289" sldId="4735"/>
            <ac:spMk id="42" creationId="{6DBDACBA-76D0-FE14-6CAE-880FA18416BD}"/>
          </ac:spMkLst>
        </pc:spChg>
        <pc:spChg chg="mod">
          <ac:chgData name="諏訪 幹夫(SUWA Mikio)" userId="d3b54c69-c2e2-4e67-964f-c72b5ba37a52" providerId="ADAL" clId="{E3488928-4C7D-4C2A-A560-4921B1564BFE}" dt="2025-02-13T07:54:17.201" v="1532" actId="1037"/>
          <ac:spMkLst>
            <pc:docMk/>
            <pc:sldMk cId="395926289" sldId="4735"/>
            <ac:spMk id="48" creationId="{815D487A-F380-D3EE-7B83-AC8BEC98ED46}"/>
          </ac:spMkLst>
        </pc:spChg>
        <pc:spChg chg="mod">
          <ac:chgData name="諏訪 幹夫(SUWA Mikio)" userId="d3b54c69-c2e2-4e67-964f-c72b5ba37a52" providerId="ADAL" clId="{E3488928-4C7D-4C2A-A560-4921B1564BFE}" dt="2025-02-13T07:54:17.201" v="1532" actId="1037"/>
          <ac:spMkLst>
            <pc:docMk/>
            <pc:sldMk cId="395926289" sldId="4735"/>
            <ac:spMk id="49" creationId="{1539E808-B228-CBD7-CD7D-AD6B6199D4D7}"/>
          </ac:spMkLst>
        </pc:spChg>
        <pc:spChg chg="mod">
          <ac:chgData name="諏訪 幹夫(SUWA Mikio)" userId="d3b54c69-c2e2-4e67-964f-c72b5ba37a52" providerId="ADAL" clId="{E3488928-4C7D-4C2A-A560-4921B1564BFE}" dt="2025-02-13T07:54:05.289" v="1529" actId="1038"/>
          <ac:spMkLst>
            <pc:docMk/>
            <pc:sldMk cId="395926289" sldId="4735"/>
            <ac:spMk id="50" creationId="{45164BDD-24AD-18BE-7F28-876759E34888}"/>
          </ac:spMkLst>
        </pc:spChg>
        <pc:grpChg chg="mod">
          <ac:chgData name="諏訪 幹夫(SUWA Mikio)" userId="d3b54c69-c2e2-4e67-964f-c72b5ba37a52" providerId="ADAL" clId="{E3488928-4C7D-4C2A-A560-4921B1564BFE}" dt="2025-02-13T07:54:17.201" v="1532" actId="1037"/>
          <ac:grpSpMkLst>
            <pc:docMk/>
            <pc:sldMk cId="395926289" sldId="4735"/>
            <ac:grpSpMk id="20" creationId="{AA5C659E-C7D4-91E7-D0B1-ECCC83F038F9}"/>
          </ac:grpSpMkLst>
        </pc:grpChg>
        <pc:grpChg chg="add del">
          <ac:chgData name="諏訪 幹夫(SUWA Mikio)" userId="d3b54c69-c2e2-4e67-964f-c72b5ba37a52" providerId="ADAL" clId="{E3488928-4C7D-4C2A-A560-4921B1564BFE}" dt="2025-02-13T07:55:07.873" v="1543" actId="478"/>
          <ac:grpSpMkLst>
            <pc:docMk/>
            <pc:sldMk cId="395926289" sldId="4735"/>
            <ac:grpSpMk id="36" creationId="{A3E6AB5E-912A-4D44-A4A8-370A6F972D45}"/>
          </ac:grpSpMkLst>
        </pc:grpChg>
        <pc:graphicFrameChg chg="mod">
          <ac:chgData name="諏訪 幹夫(SUWA Mikio)" userId="d3b54c69-c2e2-4e67-964f-c72b5ba37a52" providerId="ADAL" clId="{E3488928-4C7D-4C2A-A560-4921B1564BFE}" dt="2025-02-13T07:54:05.289" v="1529" actId="1038"/>
          <ac:graphicFrameMkLst>
            <pc:docMk/>
            <pc:sldMk cId="395926289" sldId="4735"/>
            <ac:graphicFrameMk id="34" creationId="{502CC045-612E-C9F2-477B-37E0F3DF201F}"/>
          </ac:graphicFrameMkLst>
        </pc:graphicFrameChg>
        <pc:cxnChg chg="mod">
          <ac:chgData name="諏訪 幹夫(SUWA Mikio)" userId="d3b54c69-c2e2-4e67-964f-c72b5ba37a52" providerId="ADAL" clId="{E3488928-4C7D-4C2A-A560-4921B1564BFE}" dt="2025-02-13T07:54:17.201" v="1532" actId="1037"/>
          <ac:cxnSpMkLst>
            <pc:docMk/>
            <pc:sldMk cId="395926289" sldId="4735"/>
            <ac:cxnSpMk id="28" creationId="{762C8F0A-0030-A514-85B6-7D730332824F}"/>
          </ac:cxnSpMkLst>
        </pc:cxnChg>
        <pc:cxnChg chg="mod">
          <ac:chgData name="諏訪 幹夫(SUWA Mikio)" userId="d3b54c69-c2e2-4e67-964f-c72b5ba37a52" providerId="ADAL" clId="{E3488928-4C7D-4C2A-A560-4921B1564BFE}" dt="2025-02-13T07:54:17.201" v="1532" actId="1037"/>
          <ac:cxnSpMkLst>
            <pc:docMk/>
            <pc:sldMk cId="395926289" sldId="4735"/>
            <ac:cxnSpMk id="30" creationId="{7481AE34-37D2-80A7-64D2-756CEFE2BB11}"/>
          </ac:cxnSpMkLst>
        </pc:cxnChg>
        <pc:cxnChg chg="add del">
          <ac:chgData name="諏訪 幹夫(SUWA Mikio)" userId="d3b54c69-c2e2-4e67-964f-c72b5ba37a52" providerId="ADAL" clId="{E3488928-4C7D-4C2A-A560-4921B1564BFE}" dt="2025-02-13T07:55:10.328" v="1544" actId="478"/>
          <ac:cxnSpMkLst>
            <pc:docMk/>
            <pc:sldMk cId="395926289" sldId="4735"/>
            <ac:cxnSpMk id="41" creationId="{5108DE9C-C79E-4093-8DCD-E060AA1634A6}"/>
          </ac:cxnSpMkLst>
        </pc:cxnChg>
      </pc:sldChg>
      <pc:sldChg chg="add del">
        <pc:chgData name="諏訪 幹夫(SUWA Mikio)" userId="d3b54c69-c2e2-4e67-964f-c72b5ba37a52" providerId="ADAL" clId="{E3488928-4C7D-4C2A-A560-4921B1564BFE}" dt="2025-02-12T12:48:22.809" v="72" actId="2696"/>
        <pc:sldMkLst>
          <pc:docMk/>
          <pc:sldMk cId="63567163" sldId="4744"/>
        </pc:sldMkLst>
      </pc:sldChg>
      <pc:sldChg chg="addSp delSp modSp add mod">
        <pc:chgData name="諏訪 幹夫(SUWA Mikio)" userId="d3b54c69-c2e2-4e67-964f-c72b5ba37a52" providerId="ADAL" clId="{E3488928-4C7D-4C2A-A560-4921B1564BFE}" dt="2025-02-13T08:28:15.520" v="1794" actId="1076"/>
        <pc:sldMkLst>
          <pc:docMk/>
          <pc:sldMk cId="2478894846" sldId="4744"/>
        </pc:sldMkLst>
        <pc:spChg chg="del">
          <ac:chgData name="諏訪 幹夫(SUWA Mikio)" userId="d3b54c69-c2e2-4e67-964f-c72b5ba37a52" providerId="ADAL" clId="{E3488928-4C7D-4C2A-A560-4921B1564BFE}" dt="2025-02-13T07:57:22.487" v="1556" actId="478"/>
          <ac:spMkLst>
            <pc:docMk/>
            <pc:sldMk cId="2478894846" sldId="4744"/>
            <ac:spMk id="3" creationId="{D4D2FBF5-7779-8A11-866D-1645DC2CAA4B}"/>
          </ac:spMkLst>
        </pc:spChg>
        <pc:spChg chg="mod">
          <ac:chgData name="諏訪 幹夫(SUWA Mikio)" userId="d3b54c69-c2e2-4e67-964f-c72b5ba37a52" providerId="ADAL" clId="{E3488928-4C7D-4C2A-A560-4921B1564BFE}" dt="2025-02-13T08:28:15.520" v="1794" actId="1076"/>
          <ac:spMkLst>
            <pc:docMk/>
            <pc:sldMk cId="2478894846" sldId="4744"/>
            <ac:spMk id="6" creationId="{750805D6-C153-2C48-6E4C-F7A0D0E93292}"/>
          </ac:spMkLst>
        </pc:spChg>
        <pc:spChg chg="mod">
          <ac:chgData name="諏訪 幹夫(SUWA Mikio)" userId="d3b54c69-c2e2-4e67-964f-c72b5ba37a52" providerId="ADAL" clId="{E3488928-4C7D-4C2A-A560-4921B1564BFE}" dt="2025-02-13T08:27:54.141" v="1791" actId="1582"/>
          <ac:spMkLst>
            <pc:docMk/>
            <pc:sldMk cId="2478894846" sldId="4744"/>
            <ac:spMk id="15" creationId="{6A553ACB-91DF-26D6-F4AF-23AE74EFAF43}"/>
          </ac:spMkLst>
        </pc:spChg>
        <pc:spChg chg="add mod">
          <ac:chgData name="諏訪 幹夫(SUWA Mikio)" userId="d3b54c69-c2e2-4e67-964f-c72b5ba37a52" providerId="ADAL" clId="{E3488928-4C7D-4C2A-A560-4921B1564BFE}" dt="2025-02-13T07:57:23.444" v="1557"/>
          <ac:spMkLst>
            <pc:docMk/>
            <pc:sldMk cId="2478894846" sldId="4744"/>
            <ac:spMk id="27" creationId="{F5AA3752-431B-2732-C7F8-48C6F1273CDD}"/>
          </ac:spMkLst>
        </pc:spChg>
        <pc:grpChg chg="del">
          <ac:chgData name="諏訪 幹夫(SUWA Mikio)" userId="d3b54c69-c2e2-4e67-964f-c72b5ba37a52" providerId="ADAL" clId="{E3488928-4C7D-4C2A-A560-4921B1564BFE}" dt="2025-02-13T07:56:17.497" v="1548" actId="478"/>
          <ac:grpSpMkLst>
            <pc:docMk/>
            <pc:sldMk cId="2478894846" sldId="4744"/>
            <ac:grpSpMk id="7" creationId="{803D6E89-AA36-013C-4317-ACAA1F12E76E}"/>
          </ac:grpSpMkLst>
        </pc:grpChg>
        <pc:cxnChg chg="del">
          <ac:chgData name="諏訪 幹夫(SUWA Mikio)" userId="d3b54c69-c2e2-4e67-964f-c72b5ba37a52" providerId="ADAL" clId="{E3488928-4C7D-4C2A-A560-4921B1564BFE}" dt="2025-02-13T07:56:19.794" v="1549" actId="478"/>
          <ac:cxnSpMkLst>
            <pc:docMk/>
            <pc:sldMk cId="2478894846" sldId="4744"/>
            <ac:cxnSpMk id="11" creationId="{BC08D128-5675-30FF-28FA-4AD549F7E481}"/>
          </ac:cxnSpMkLst>
        </pc:cxnChg>
      </pc:sldChg>
      <pc:sldChg chg="addSp delSp modSp add mod modNotes">
        <pc:chgData name="諏訪 幹夫(SUWA Mikio)" userId="d3b54c69-c2e2-4e67-964f-c72b5ba37a52" providerId="ADAL" clId="{E3488928-4C7D-4C2A-A560-4921B1564BFE}" dt="2025-02-14T05:48:40.700" v="5461"/>
        <pc:sldMkLst>
          <pc:docMk/>
          <pc:sldMk cId="174043329" sldId="4745"/>
        </pc:sldMkLst>
        <pc:spChg chg="del">
          <ac:chgData name="諏訪 幹夫(SUWA Mikio)" userId="d3b54c69-c2e2-4e67-964f-c72b5ba37a52" providerId="ADAL" clId="{E3488928-4C7D-4C2A-A560-4921B1564BFE}" dt="2025-02-13T06:29:56.458" v="77" actId="478"/>
          <ac:spMkLst>
            <pc:docMk/>
            <pc:sldMk cId="174043329" sldId="4745"/>
            <ac:spMk id="2" creationId="{E4BA2F27-F4EE-E6C6-BA5E-5D69BA4811D8}"/>
          </ac:spMkLst>
        </pc:spChg>
        <pc:spChg chg="del">
          <ac:chgData name="諏訪 幹夫(SUWA Mikio)" userId="d3b54c69-c2e2-4e67-964f-c72b5ba37a52" providerId="ADAL" clId="{E3488928-4C7D-4C2A-A560-4921B1564BFE}" dt="2025-02-13T08:03:09.158" v="1584" actId="478"/>
          <ac:spMkLst>
            <pc:docMk/>
            <pc:sldMk cId="174043329" sldId="4745"/>
            <ac:spMk id="3" creationId="{AF1CCBE2-7C9C-4367-A27A-97BD862468B7}"/>
          </ac:spMkLst>
        </pc:spChg>
        <pc:spChg chg="del">
          <ac:chgData name="諏訪 幹夫(SUWA Mikio)" userId="d3b54c69-c2e2-4e67-964f-c72b5ba37a52" providerId="ADAL" clId="{E3488928-4C7D-4C2A-A560-4921B1564BFE}" dt="2025-02-13T08:02:58.998" v="1583" actId="478"/>
          <ac:spMkLst>
            <pc:docMk/>
            <pc:sldMk cId="174043329" sldId="4745"/>
            <ac:spMk id="4" creationId="{6131A5BC-5FD6-464D-A657-8DC0A186D9F1}"/>
          </ac:spMkLst>
        </pc:spChg>
        <pc:spChg chg="del">
          <ac:chgData name="諏訪 幹夫(SUWA Mikio)" userId="d3b54c69-c2e2-4e67-964f-c72b5ba37a52" providerId="ADAL" clId="{E3488928-4C7D-4C2A-A560-4921B1564BFE}" dt="2025-02-13T08:02:55.822" v="1582" actId="478"/>
          <ac:spMkLst>
            <pc:docMk/>
            <pc:sldMk cId="174043329" sldId="4745"/>
            <ac:spMk id="5" creationId="{D2414EB5-06C6-479C-BC3C-02132AE9DBCF}"/>
          </ac:spMkLst>
        </pc:spChg>
        <pc:spChg chg="mod topLvl">
          <ac:chgData name="諏訪 幹夫(SUWA Mikio)" userId="d3b54c69-c2e2-4e67-964f-c72b5ba37a52" providerId="ADAL" clId="{E3488928-4C7D-4C2A-A560-4921B1564BFE}" dt="2025-02-13T08:33:10.563" v="1860" actId="1076"/>
          <ac:spMkLst>
            <pc:docMk/>
            <pc:sldMk cId="174043329" sldId="4745"/>
            <ac:spMk id="7" creationId="{1A0C9DE9-B98B-4490-9059-0E31A6D12BE2}"/>
          </ac:spMkLst>
        </pc:spChg>
        <pc:spChg chg="add mod">
          <ac:chgData name="諏訪 幹夫(SUWA Mikio)" userId="d3b54c69-c2e2-4e67-964f-c72b5ba37a52" providerId="ADAL" clId="{E3488928-4C7D-4C2A-A560-4921B1564BFE}" dt="2025-02-13T06:29:57.128" v="78"/>
          <ac:spMkLst>
            <pc:docMk/>
            <pc:sldMk cId="174043329" sldId="4745"/>
            <ac:spMk id="9" creationId="{1A219E36-5ABF-3A45-F164-8B9F6CD5F731}"/>
          </ac:spMkLst>
        </pc:spChg>
        <pc:spChg chg="add mod">
          <ac:chgData name="諏訪 幹夫(SUWA Mikio)" userId="d3b54c69-c2e2-4e67-964f-c72b5ba37a52" providerId="ADAL" clId="{E3488928-4C7D-4C2A-A560-4921B1564BFE}" dt="2025-02-13T08:33:34.362" v="1863" actId="1582"/>
          <ac:spMkLst>
            <pc:docMk/>
            <pc:sldMk cId="174043329" sldId="4745"/>
            <ac:spMk id="10" creationId="{CAA57ED2-0EEF-944A-61A7-CB018312FCE5}"/>
          </ac:spMkLst>
        </pc:spChg>
        <pc:spChg chg="del">
          <ac:chgData name="諏訪 幹夫(SUWA Mikio)" userId="d3b54c69-c2e2-4e67-964f-c72b5ba37a52" providerId="ADAL" clId="{E3488928-4C7D-4C2A-A560-4921B1564BFE}" dt="2025-02-13T08:02:51.559" v="1581" actId="478"/>
          <ac:spMkLst>
            <pc:docMk/>
            <pc:sldMk cId="174043329" sldId="4745"/>
            <ac:spMk id="13" creationId="{E3BDE783-4D34-CF7B-A0B4-81C04697B900}"/>
          </ac:spMkLst>
        </pc:spChg>
        <pc:spChg chg="del">
          <ac:chgData name="諏訪 幹夫(SUWA Mikio)" userId="d3b54c69-c2e2-4e67-964f-c72b5ba37a52" providerId="ADAL" clId="{E3488928-4C7D-4C2A-A560-4921B1564BFE}" dt="2025-02-13T08:02:51.559" v="1581" actId="478"/>
          <ac:spMkLst>
            <pc:docMk/>
            <pc:sldMk cId="174043329" sldId="4745"/>
            <ac:spMk id="15" creationId="{0BB2456E-8A7D-307B-B1A1-24CB706E6954}"/>
          </ac:spMkLst>
        </pc:spChg>
        <pc:spChg chg="del mod">
          <ac:chgData name="諏訪 幹夫(SUWA Mikio)" userId="d3b54c69-c2e2-4e67-964f-c72b5ba37a52" providerId="ADAL" clId="{E3488928-4C7D-4C2A-A560-4921B1564BFE}" dt="2025-02-13T08:02:01.327" v="1580" actId="478"/>
          <ac:spMkLst>
            <pc:docMk/>
            <pc:sldMk cId="174043329" sldId="4745"/>
            <ac:spMk id="98" creationId="{61513B26-71E7-47CE-8523-4879FC2FFAFF}"/>
          </ac:spMkLst>
        </pc:spChg>
        <pc:grpChg chg="del">
          <ac:chgData name="諏訪 幹夫(SUWA Mikio)" userId="d3b54c69-c2e2-4e67-964f-c72b5ba37a52" providerId="ADAL" clId="{E3488928-4C7D-4C2A-A560-4921B1564BFE}" dt="2025-02-13T08:03:09.158" v="1584" actId="478"/>
          <ac:grpSpMkLst>
            <pc:docMk/>
            <pc:sldMk cId="174043329" sldId="4745"/>
            <ac:grpSpMk id="21" creationId="{942512F1-9325-4152-8715-3B33C2A2AC11}"/>
          </ac:grpSpMkLst>
        </pc:grpChg>
        <pc:grpChg chg="add del">
          <ac:chgData name="諏訪 幹夫(SUWA Mikio)" userId="d3b54c69-c2e2-4e67-964f-c72b5ba37a52" providerId="ADAL" clId="{E3488928-4C7D-4C2A-A560-4921B1564BFE}" dt="2025-02-13T08:06:49.894" v="1593" actId="478"/>
          <ac:grpSpMkLst>
            <pc:docMk/>
            <pc:sldMk cId="174043329" sldId="4745"/>
            <ac:grpSpMk id="25" creationId="{629C0B00-D0FA-4D80-AF2C-AD0C755BCA06}"/>
          </ac:grpSpMkLst>
        </pc:grpChg>
        <pc:picChg chg="del">
          <ac:chgData name="諏訪 幹夫(SUWA Mikio)" userId="d3b54c69-c2e2-4e67-964f-c72b5ba37a52" providerId="ADAL" clId="{E3488928-4C7D-4C2A-A560-4921B1564BFE}" dt="2025-02-13T08:02:51.559" v="1581" actId="478"/>
          <ac:picMkLst>
            <pc:docMk/>
            <pc:sldMk cId="174043329" sldId="4745"/>
            <ac:picMk id="8" creationId="{F77114C7-C6B4-28CD-0968-58E155ADBC79}"/>
          </ac:picMkLst>
        </pc:picChg>
        <pc:picChg chg="del">
          <ac:chgData name="諏訪 幹夫(SUWA Mikio)" userId="d3b54c69-c2e2-4e67-964f-c72b5ba37a52" providerId="ADAL" clId="{E3488928-4C7D-4C2A-A560-4921B1564BFE}" dt="2025-02-13T08:02:51.559" v="1581" actId="478"/>
          <ac:picMkLst>
            <pc:docMk/>
            <pc:sldMk cId="174043329" sldId="4745"/>
            <ac:picMk id="12" creationId="{EF501E9E-A84C-DA73-FC73-A63BBC3BBCEE}"/>
          </ac:picMkLst>
        </pc:picChg>
        <pc:picChg chg="del">
          <ac:chgData name="諏訪 幹夫(SUWA Mikio)" userId="d3b54c69-c2e2-4e67-964f-c72b5ba37a52" providerId="ADAL" clId="{E3488928-4C7D-4C2A-A560-4921B1564BFE}" dt="2025-02-13T08:02:51.559" v="1581" actId="478"/>
          <ac:picMkLst>
            <pc:docMk/>
            <pc:sldMk cId="174043329" sldId="4745"/>
            <ac:picMk id="1026" creationId="{C451FBC6-BBFC-BF1E-D337-1F711F5D4A5F}"/>
          </ac:picMkLst>
        </pc:picChg>
        <pc:cxnChg chg="add del mod topLvl">
          <ac:chgData name="諏訪 幹夫(SUWA Mikio)" userId="d3b54c69-c2e2-4e67-964f-c72b5ba37a52" providerId="ADAL" clId="{E3488928-4C7D-4C2A-A560-4921B1564BFE}" dt="2025-02-13T08:06:49.894" v="1593" actId="478"/>
          <ac:cxnSpMkLst>
            <pc:docMk/>
            <pc:sldMk cId="174043329" sldId="4745"/>
            <ac:cxnSpMk id="6" creationId="{C07372FD-C481-426A-ABB7-BE65A9B793FC}"/>
          </ac:cxnSpMkLst>
        </pc:cxnChg>
      </pc:sldChg>
      <pc:sldChg chg="addSp delSp modSp add mod">
        <pc:chgData name="諏訪 幹夫(SUWA Mikio)" userId="d3b54c69-c2e2-4e67-964f-c72b5ba37a52" providerId="ADAL" clId="{E3488928-4C7D-4C2A-A560-4921B1564BFE}" dt="2025-02-13T08:38:05.220" v="2000"/>
        <pc:sldMkLst>
          <pc:docMk/>
          <pc:sldMk cId="1784778755" sldId="4747"/>
        </pc:sldMkLst>
        <pc:spChg chg="del">
          <ac:chgData name="諏訪 幹夫(SUWA Mikio)" userId="d3b54c69-c2e2-4e67-964f-c72b5ba37a52" providerId="ADAL" clId="{E3488928-4C7D-4C2A-A560-4921B1564BFE}" dt="2025-02-13T08:38:04.424" v="1999" actId="478"/>
          <ac:spMkLst>
            <pc:docMk/>
            <pc:sldMk cId="1784778755" sldId="4747"/>
            <ac:spMk id="2" creationId="{FFEE28ED-862E-0793-AA33-2483535C7057}"/>
          </ac:spMkLst>
        </pc:spChg>
        <pc:spChg chg="add mod">
          <ac:chgData name="諏訪 幹夫(SUWA Mikio)" userId="d3b54c69-c2e2-4e67-964f-c72b5ba37a52" providerId="ADAL" clId="{E3488928-4C7D-4C2A-A560-4921B1564BFE}" dt="2025-02-13T08:38:05.220" v="2000"/>
          <ac:spMkLst>
            <pc:docMk/>
            <pc:sldMk cId="1784778755" sldId="4747"/>
            <ac:spMk id="4" creationId="{FBB82147-FB7F-51EA-FA25-17609BEA0B2F}"/>
          </ac:spMkLst>
        </pc:spChg>
      </pc:sldChg>
      <pc:sldChg chg="addSp delSp modSp add mod">
        <pc:chgData name="諏訪 幹夫(SUWA Mikio)" userId="d3b54c69-c2e2-4e67-964f-c72b5ba37a52" providerId="ADAL" clId="{E3488928-4C7D-4C2A-A560-4921B1564BFE}" dt="2025-02-17T09:59:34.413" v="6418" actId="1036"/>
        <pc:sldMkLst>
          <pc:docMk/>
          <pc:sldMk cId="1804889664" sldId="4754"/>
        </pc:sldMkLst>
        <pc:spChg chg="mod">
          <ac:chgData name="諏訪 幹夫(SUWA Mikio)" userId="d3b54c69-c2e2-4e67-964f-c72b5ba37a52" providerId="ADAL" clId="{E3488928-4C7D-4C2A-A560-4921B1564BFE}" dt="2025-02-17T09:59:34.413" v="6418" actId="1036"/>
          <ac:spMkLst>
            <pc:docMk/>
            <pc:sldMk cId="1804889664" sldId="4754"/>
            <ac:spMk id="3" creationId="{F69C6E6E-6A67-6543-9C89-B427D69A047D}"/>
          </ac:spMkLst>
        </pc:spChg>
        <pc:spChg chg="mod">
          <ac:chgData name="諏訪 幹夫(SUWA Mikio)" userId="d3b54c69-c2e2-4e67-964f-c72b5ba37a52" providerId="ADAL" clId="{E3488928-4C7D-4C2A-A560-4921B1564BFE}" dt="2025-02-13T08:31:29.261" v="1840" actId="255"/>
          <ac:spMkLst>
            <pc:docMk/>
            <pc:sldMk cId="1804889664" sldId="4754"/>
            <ac:spMk id="6" creationId="{377D1A24-C545-1293-8DC4-BAD40EAC5C0A}"/>
          </ac:spMkLst>
        </pc:spChg>
        <pc:spChg chg="mod">
          <ac:chgData name="諏訪 幹夫(SUWA Mikio)" userId="d3b54c69-c2e2-4e67-964f-c72b5ba37a52" providerId="ADAL" clId="{E3488928-4C7D-4C2A-A560-4921B1564BFE}" dt="2025-02-13T08:55:04.795" v="2008" actId="6549"/>
          <ac:spMkLst>
            <pc:docMk/>
            <pc:sldMk cId="1804889664" sldId="4754"/>
            <ac:spMk id="7" creationId="{58830973-83AD-2662-1B89-D0BE710EFFAF}"/>
          </ac:spMkLst>
        </pc:spChg>
        <pc:spChg chg="add mod">
          <ac:chgData name="諏訪 幹夫(SUWA Mikio)" userId="d3b54c69-c2e2-4e67-964f-c72b5ba37a52" providerId="ADAL" clId="{E3488928-4C7D-4C2A-A560-4921B1564BFE}" dt="2025-02-13T08:00:40.638" v="1575"/>
          <ac:spMkLst>
            <pc:docMk/>
            <pc:sldMk cId="1804889664" sldId="4754"/>
            <ac:spMk id="9" creationId="{AF8C2BBC-635D-0772-978E-A263F7B1CBE8}"/>
          </ac:spMkLst>
        </pc:spChg>
        <pc:spChg chg="del">
          <ac:chgData name="諏訪 幹夫(SUWA Mikio)" userId="d3b54c69-c2e2-4e67-964f-c72b5ba37a52" providerId="ADAL" clId="{E3488928-4C7D-4C2A-A560-4921B1564BFE}" dt="2025-02-13T08:00:39.548" v="1574" actId="478"/>
          <ac:spMkLst>
            <pc:docMk/>
            <pc:sldMk cId="1804889664" sldId="4754"/>
            <ac:spMk id="14" creationId="{C910FA4F-1C96-CFA3-E1FD-43CFF531AA2A}"/>
          </ac:spMkLst>
        </pc:spChg>
        <pc:spChg chg="mod topLvl">
          <ac:chgData name="諏訪 幹夫(SUWA Mikio)" userId="d3b54c69-c2e2-4e67-964f-c72b5ba37a52" providerId="ADAL" clId="{E3488928-4C7D-4C2A-A560-4921B1564BFE}" dt="2025-02-13T08:30:46.956" v="1837" actId="2711"/>
          <ac:spMkLst>
            <pc:docMk/>
            <pc:sldMk cId="1804889664" sldId="4754"/>
            <ac:spMk id="34" creationId="{87674CA2-6893-9724-2AA9-717B6A5B27C3}"/>
          </ac:spMkLst>
        </pc:spChg>
        <pc:spChg chg="del">
          <ac:chgData name="諏訪 幹夫(SUWA Mikio)" userId="d3b54c69-c2e2-4e67-964f-c72b5ba37a52" providerId="ADAL" clId="{E3488928-4C7D-4C2A-A560-4921B1564BFE}" dt="2025-02-13T07:59:33.107" v="1559" actId="478"/>
          <ac:spMkLst>
            <pc:docMk/>
            <pc:sldMk cId="1804889664" sldId="4754"/>
            <ac:spMk id="36" creationId="{83F4E213-F77F-68E8-5708-0F9BFF3D45AE}"/>
          </ac:spMkLst>
        </pc:spChg>
        <pc:spChg chg="del">
          <ac:chgData name="諏訪 幹夫(SUWA Mikio)" userId="d3b54c69-c2e2-4e67-964f-c72b5ba37a52" providerId="ADAL" clId="{E3488928-4C7D-4C2A-A560-4921B1564BFE}" dt="2025-02-13T07:59:33.107" v="1559" actId="478"/>
          <ac:spMkLst>
            <pc:docMk/>
            <pc:sldMk cId="1804889664" sldId="4754"/>
            <ac:spMk id="37" creationId="{9477EE05-CBC2-D074-0F3B-DCA73FE418B1}"/>
          </ac:spMkLst>
        </pc:spChg>
        <pc:spChg chg="del">
          <ac:chgData name="諏訪 幹夫(SUWA Mikio)" userId="d3b54c69-c2e2-4e67-964f-c72b5ba37a52" providerId="ADAL" clId="{E3488928-4C7D-4C2A-A560-4921B1564BFE}" dt="2025-02-13T07:59:28.645" v="1558" actId="478"/>
          <ac:spMkLst>
            <pc:docMk/>
            <pc:sldMk cId="1804889664" sldId="4754"/>
            <ac:spMk id="39" creationId="{7EF65AB3-90E1-0D37-316F-1466051E4951}"/>
          </ac:spMkLst>
        </pc:spChg>
        <pc:grpChg chg="del">
          <ac:chgData name="諏訪 幹夫(SUWA Mikio)" userId="d3b54c69-c2e2-4e67-964f-c72b5ba37a52" providerId="ADAL" clId="{E3488928-4C7D-4C2A-A560-4921B1564BFE}" dt="2025-02-13T07:59:41.631" v="1560" actId="478"/>
          <ac:grpSpMkLst>
            <pc:docMk/>
            <pc:sldMk cId="1804889664" sldId="4754"/>
            <ac:grpSpMk id="28" creationId="{1E3BE3BF-290B-C20D-7BDB-FC359F901F8F}"/>
          </ac:grpSpMkLst>
        </pc:grpChg>
        <pc:grpChg chg="del">
          <ac:chgData name="諏訪 幹夫(SUWA Mikio)" userId="d3b54c69-c2e2-4e67-964f-c72b5ba37a52" providerId="ADAL" clId="{E3488928-4C7D-4C2A-A560-4921B1564BFE}" dt="2025-02-13T07:59:33.107" v="1559" actId="478"/>
          <ac:grpSpMkLst>
            <pc:docMk/>
            <pc:sldMk cId="1804889664" sldId="4754"/>
            <ac:grpSpMk id="29" creationId="{569C045F-80B5-B11F-2C3D-A7B6D32EFE7A}"/>
          </ac:grpSpMkLst>
        </pc:grpChg>
        <pc:cxnChg chg="del topLvl">
          <ac:chgData name="諏訪 幹夫(SUWA Mikio)" userId="d3b54c69-c2e2-4e67-964f-c72b5ba37a52" providerId="ADAL" clId="{E3488928-4C7D-4C2A-A560-4921B1564BFE}" dt="2025-02-13T07:59:41.631" v="1560" actId="478"/>
          <ac:cxnSpMkLst>
            <pc:docMk/>
            <pc:sldMk cId="1804889664" sldId="4754"/>
            <ac:cxnSpMk id="40" creationId="{6D2CE148-8A9A-DE2A-A0F5-4FEF6457AA5F}"/>
          </ac:cxnSpMkLst>
        </pc:cxnChg>
      </pc:sldChg>
      <pc:sldChg chg="addSp delSp modSp add mod">
        <pc:chgData name="諏訪 幹夫(SUWA Mikio)" userId="d3b54c69-c2e2-4e67-964f-c72b5ba37a52" providerId="ADAL" clId="{E3488928-4C7D-4C2A-A560-4921B1564BFE}" dt="2025-02-13T08:37:58.092" v="1998"/>
        <pc:sldMkLst>
          <pc:docMk/>
          <pc:sldMk cId="3722813743" sldId="4755"/>
        </pc:sldMkLst>
        <pc:spChg chg="add mod">
          <ac:chgData name="諏訪 幹夫(SUWA Mikio)" userId="d3b54c69-c2e2-4e67-964f-c72b5ba37a52" providerId="ADAL" clId="{E3488928-4C7D-4C2A-A560-4921B1564BFE}" dt="2025-02-13T08:37:58.092" v="1998"/>
          <ac:spMkLst>
            <pc:docMk/>
            <pc:sldMk cId="3722813743" sldId="4755"/>
            <ac:spMk id="3" creationId="{E64CDF06-605E-2678-5620-819875DEB79A}"/>
          </ac:spMkLst>
        </pc:spChg>
        <pc:spChg chg="del">
          <ac:chgData name="諏訪 幹夫(SUWA Mikio)" userId="d3b54c69-c2e2-4e67-964f-c72b5ba37a52" providerId="ADAL" clId="{E3488928-4C7D-4C2A-A560-4921B1564BFE}" dt="2025-02-13T08:37:57.313" v="1997" actId="478"/>
          <ac:spMkLst>
            <pc:docMk/>
            <pc:sldMk cId="3722813743" sldId="4755"/>
            <ac:spMk id="8" creationId="{B45F9C54-0086-232D-DF7E-E5275C3D9BAA}"/>
          </ac:spMkLst>
        </pc:spChg>
      </pc:sldChg>
      <pc:sldChg chg="addSp delSp modSp del mod">
        <pc:chgData name="諏訪 幹夫(SUWA Mikio)" userId="d3b54c69-c2e2-4e67-964f-c72b5ba37a52" providerId="ADAL" clId="{E3488928-4C7D-4C2A-A560-4921B1564BFE}" dt="2025-02-13T07:16:42.171" v="597" actId="2696"/>
        <pc:sldMkLst>
          <pc:docMk/>
          <pc:sldMk cId="776743952" sldId="4769"/>
        </pc:sldMkLst>
        <pc:picChg chg="del">
          <ac:chgData name="諏訪 幹夫(SUWA Mikio)" userId="d3b54c69-c2e2-4e67-964f-c72b5ba37a52" providerId="ADAL" clId="{E3488928-4C7D-4C2A-A560-4921B1564BFE}" dt="2025-02-13T07:14:10.159" v="384" actId="478"/>
          <ac:picMkLst>
            <pc:docMk/>
            <pc:sldMk cId="776743952" sldId="4769"/>
            <ac:picMk id="7" creationId="{82072329-C794-8329-DC9E-339F2C6D6E8D}"/>
          </ac:picMkLst>
        </pc:picChg>
        <pc:picChg chg="add mod">
          <ac:chgData name="諏訪 幹夫(SUWA Mikio)" userId="d3b54c69-c2e2-4e67-964f-c72b5ba37a52" providerId="ADAL" clId="{E3488928-4C7D-4C2A-A560-4921B1564BFE}" dt="2025-02-13T07:14:27.259" v="509" actId="14100"/>
          <ac:picMkLst>
            <pc:docMk/>
            <pc:sldMk cId="776743952" sldId="4769"/>
            <ac:picMk id="17" creationId="{FDF9AF69-628E-E13E-253D-C60901934DD2}"/>
          </ac:picMkLst>
        </pc:picChg>
      </pc:sldChg>
      <pc:sldChg chg="addSp delSp modSp add mod">
        <pc:chgData name="諏訪 幹夫(SUWA Mikio)" userId="d3b54c69-c2e2-4e67-964f-c72b5ba37a52" providerId="ADAL" clId="{E3488928-4C7D-4C2A-A560-4921B1564BFE}" dt="2025-02-13T08:30:27.335" v="1835" actId="1582"/>
        <pc:sldMkLst>
          <pc:docMk/>
          <pc:sldMk cId="454691991" sldId="4774"/>
        </pc:sldMkLst>
        <pc:spChg chg="add del">
          <ac:chgData name="諏訪 幹夫(SUWA Mikio)" userId="d3b54c69-c2e2-4e67-964f-c72b5ba37a52" providerId="ADAL" clId="{E3488928-4C7D-4C2A-A560-4921B1564BFE}" dt="2025-02-13T07:12:21.743" v="377" actId="478"/>
          <ac:spMkLst>
            <pc:docMk/>
            <pc:sldMk cId="454691991" sldId="4774"/>
            <ac:spMk id="5" creationId="{55C886F9-33B9-0F56-9E73-7C468EDBF295}"/>
          </ac:spMkLst>
        </pc:spChg>
        <pc:spChg chg="add del mod">
          <ac:chgData name="諏訪 幹夫(SUWA Mikio)" userId="d3b54c69-c2e2-4e67-964f-c72b5ba37a52" providerId="ADAL" clId="{E3488928-4C7D-4C2A-A560-4921B1564BFE}" dt="2025-02-13T07:11:43.372" v="374" actId="1036"/>
          <ac:spMkLst>
            <pc:docMk/>
            <pc:sldMk cId="454691991" sldId="4774"/>
            <ac:spMk id="6" creationId="{28B9D6C2-800D-929D-7FCE-C6510CAC3E00}"/>
          </ac:spMkLst>
        </pc:spChg>
        <pc:spChg chg="add mod">
          <ac:chgData name="諏訪 幹夫(SUWA Mikio)" userId="d3b54c69-c2e2-4e67-964f-c72b5ba37a52" providerId="ADAL" clId="{E3488928-4C7D-4C2A-A560-4921B1564BFE}" dt="2025-02-13T08:30:27.335" v="1835" actId="1582"/>
          <ac:spMkLst>
            <pc:docMk/>
            <pc:sldMk cId="454691991" sldId="4774"/>
            <ac:spMk id="7" creationId="{572EC1B2-6BF4-F6A3-8424-27F6584D160E}"/>
          </ac:spMkLst>
        </pc:spChg>
        <pc:spChg chg="del">
          <ac:chgData name="諏訪 幹夫(SUWA Mikio)" userId="d3b54c69-c2e2-4e67-964f-c72b5ba37a52" providerId="ADAL" clId="{E3488928-4C7D-4C2A-A560-4921B1564BFE}" dt="2025-02-13T07:08:27.781" v="135" actId="478"/>
          <ac:spMkLst>
            <pc:docMk/>
            <pc:sldMk cId="454691991" sldId="4774"/>
            <ac:spMk id="14" creationId="{66EC85BE-54F7-B8BA-2C7F-5C6E589DCE7D}"/>
          </ac:spMkLst>
        </pc:spChg>
        <pc:spChg chg="add mod">
          <ac:chgData name="諏訪 幹夫(SUWA Mikio)" userId="d3b54c69-c2e2-4e67-964f-c72b5ba37a52" providerId="ADAL" clId="{E3488928-4C7D-4C2A-A560-4921B1564BFE}" dt="2025-02-13T08:29:16.318" v="1809" actId="2711"/>
          <ac:spMkLst>
            <pc:docMk/>
            <pc:sldMk cId="454691991" sldId="4774"/>
            <ac:spMk id="15" creationId="{0340D6B2-0FC4-7E43-C892-A7CC04AAC6BF}"/>
          </ac:spMkLst>
        </pc:spChg>
        <pc:spChg chg="add mod">
          <ac:chgData name="諏訪 幹夫(SUWA Mikio)" userId="d3b54c69-c2e2-4e67-964f-c72b5ba37a52" providerId="ADAL" clId="{E3488928-4C7D-4C2A-A560-4921B1564BFE}" dt="2025-02-13T07:12:28.390" v="378"/>
          <ac:spMkLst>
            <pc:docMk/>
            <pc:sldMk cId="454691991" sldId="4774"/>
            <ac:spMk id="20" creationId="{72DC004B-00C7-F8FA-CF4A-F4DE92E5C697}"/>
          </ac:spMkLst>
        </pc:spChg>
        <pc:spChg chg="mod">
          <ac:chgData name="諏訪 幹夫(SUWA Mikio)" userId="d3b54c69-c2e2-4e67-964f-c72b5ba37a52" providerId="ADAL" clId="{E3488928-4C7D-4C2A-A560-4921B1564BFE}" dt="2025-02-13T08:29:51.056" v="1830" actId="1036"/>
          <ac:spMkLst>
            <pc:docMk/>
            <pc:sldMk cId="454691991" sldId="4774"/>
            <ac:spMk id="319" creationId="{2DECF670-BF95-3CC5-A488-61555A5FF03B}"/>
          </ac:spMkLst>
        </pc:spChg>
        <pc:spChg chg="mod">
          <ac:chgData name="諏訪 幹夫(SUWA Mikio)" userId="d3b54c69-c2e2-4e67-964f-c72b5ba37a52" providerId="ADAL" clId="{E3488928-4C7D-4C2A-A560-4921B1564BFE}" dt="2025-02-13T08:29:51.056" v="1830" actId="1036"/>
          <ac:spMkLst>
            <pc:docMk/>
            <pc:sldMk cId="454691991" sldId="4774"/>
            <ac:spMk id="320" creationId="{3E262AAD-E851-1849-4A9A-B5073EB5A2EA}"/>
          </ac:spMkLst>
        </pc:spChg>
        <pc:spChg chg="add del mod">
          <ac:chgData name="諏訪 幹夫(SUWA Mikio)" userId="d3b54c69-c2e2-4e67-964f-c72b5ba37a52" providerId="ADAL" clId="{E3488928-4C7D-4C2A-A560-4921B1564BFE}" dt="2025-02-13T07:11:43.372" v="374" actId="1036"/>
          <ac:spMkLst>
            <pc:docMk/>
            <pc:sldMk cId="454691991" sldId="4774"/>
            <ac:spMk id="321" creationId="{360CD088-C731-A8CC-6A45-3613329A8716}"/>
          </ac:spMkLst>
        </pc:spChg>
        <pc:spChg chg="add del mod">
          <ac:chgData name="諏訪 幹夫(SUWA Mikio)" userId="d3b54c69-c2e2-4e67-964f-c72b5ba37a52" providerId="ADAL" clId="{E3488928-4C7D-4C2A-A560-4921B1564BFE}" dt="2025-02-13T07:11:43.372" v="374" actId="1036"/>
          <ac:spMkLst>
            <pc:docMk/>
            <pc:sldMk cId="454691991" sldId="4774"/>
            <ac:spMk id="322" creationId="{21EB41DD-A1B2-1BAF-4D59-7B8EAA6FB60E}"/>
          </ac:spMkLst>
        </pc:spChg>
        <pc:grpChg chg="del">
          <ac:chgData name="諏訪 幹夫(SUWA Mikio)" userId="d3b54c69-c2e2-4e67-964f-c72b5ba37a52" providerId="ADAL" clId="{E3488928-4C7D-4C2A-A560-4921B1564BFE}" dt="2025-02-13T07:08:53.569" v="155" actId="478"/>
          <ac:grpSpMkLst>
            <pc:docMk/>
            <pc:sldMk cId="454691991" sldId="4774"/>
            <ac:grpSpMk id="2" creationId="{6D8E6B4D-75E5-F587-AC21-FE2E5AEF7A66}"/>
          </ac:grpSpMkLst>
        </pc:grpChg>
        <pc:graphicFrameChg chg="mod">
          <ac:chgData name="諏訪 幹夫(SUWA Mikio)" userId="d3b54c69-c2e2-4e67-964f-c72b5ba37a52" providerId="ADAL" clId="{E3488928-4C7D-4C2A-A560-4921B1564BFE}" dt="2025-02-13T07:09:37.126" v="266" actId="1035"/>
          <ac:graphicFrameMkLst>
            <pc:docMk/>
            <pc:sldMk cId="454691991" sldId="4774"/>
            <ac:graphicFrameMk id="323" creationId="{85C0438C-9D97-44B6-D216-F0C3C4D7A380}"/>
          </ac:graphicFrameMkLst>
        </pc:graphicFrameChg>
        <pc:graphicFrameChg chg="mod">
          <ac:chgData name="諏訪 幹夫(SUWA Mikio)" userId="d3b54c69-c2e2-4e67-964f-c72b5ba37a52" providerId="ADAL" clId="{E3488928-4C7D-4C2A-A560-4921B1564BFE}" dt="2025-02-13T07:09:37.126" v="266" actId="1035"/>
          <ac:graphicFrameMkLst>
            <pc:docMk/>
            <pc:sldMk cId="454691991" sldId="4774"/>
            <ac:graphicFrameMk id="324" creationId="{379B96FD-C249-D360-2EBE-485B64D1DC63}"/>
          </ac:graphicFrameMkLst>
        </pc:graphicFrameChg>
        <pc:graphicFrameChg chg="mod">
          <ac:chgData name="諏訪 幹夫(SUWA Mikio)" userId="d3b54c69-c2e2-4e67-964f-c72b5ba37a52" providerId="ADAL" clId="{E3488928-4C7D-4C2A-A560-4921B1564BFE}" dt="2025-02-13T07:09:37.126" v="266" actId="1035"/>
          <ac:graphicFrameMkLst>
            <pc:docMk/>
            <pc:sldMk cId="454691991" sldId="4774"/>
            <ac:graphicFrameMk id="325" creationId="{0364D7AB-1AF4-7949-71EC-AA5F667A81F1}"/>
          </ac:graphicFrameMkLst>
        </pc:graphicFrameChg>
        <pc:graphicFrameChg chg="mod">
          <ac:chgData name="諏訪 幹夫(SUWA Mikio)" userId="d3b54c69-c2e2-4e67-964f-c72b5ba37a52" providerId="ADAL" clId="{E3488928-4C7D-4C2A-A560-4921B1564BFE}" dt="2025-02-13T07:09:37.126" v="266" actId="1035"/>
          <ac:graphicFrameMkLst>
            <pc:docMk/>
            <pc:sldMk cId="454691991" sldId="4774"/>
            <ac:graphicFrameMk id="326" creationId="{8FE1707D-174A-A4CC-5E86-2A45C805D059}"/>
          </ac:graphicFrameMkLst>
        </pc:graphicFrameChg>
        <pc:graphicFrameChg chg="mod">
          <ac:chgData name="諏訪 幹夫(SUWA Mikio)" userId="d3b54c69-c2e2-4e67-964f-c72b5ba37a52" providerId="ADAL" clId="{E3488928-4C7D-4C2A-A560-4921B1564BFE}" dt="2025-02-13T07:09:37.126" v="266" actId="1035"/>
          <ac:graphicFrameMkLst>
            <pc:docMk/>
            <pc:sldMk cId="454691991" sldId="4774"/>
            <ac:graphicFrameMk id="327" creationId="{98DDE5A6-164E-0C29-81AC-821A247766BA}"/>
          </ac:graphicFrameMkLst>
        </pc:graphicFrameChg>
        <pc:graphicFrameChg chg="mod">
          <ac:chgData name="諏訪 幹夫(SUWA Mikio)" userId="d3b54c69-c2e2-4e67-964f-c72b5ba37a52" providerId="ADAL" clId="{E3488928-4C7D-4C2A-A560-4921B1564BFE}" dt="2025-02-13T07:09:37.126" v="266" actId="1035"/>
          <ac:graphicFrameMkLst>
            <pc:docMk/>
            <pc:sldMk cId="454691991" sldId="4774"/>
            <ac:graphicFrameMk id="328" creationId="{A2BB084D-9C98-DD41-17B2-E45BE048BB52}"/>
          </ac:graphicFrameMkLst>
        </pc:graphicFrameChg>
        <pc:graphicFrameChg chg="mod">
          <ac:chgData name="諏訪 幹夫(SUWA Mikio)" userId="d3b54c69-c2e2-4e67-964f-c72b5ba37a52" providerId="ADAL" clId="{E3488928-4C7D-4C2A-A560-4921B1564BFE}" dt="2025-02-13T07:09:37.126" v="266" actId="1035"/>
          <ac:graphicFrameMkLst>
            <pc:docMk/>
            <pc:sldMk cId="454691991" sldId="4774"/>
            <ac:graphicFrameMk id="329" creationId="{5199D11F-47AD-B08C-C79E-0AF42DDECE02}"/>
          </ac:graphicFrameMkLst>
        </pc:graphicFrameChg>
        <pc:picChg chg="mod">
          <ac:chgData name="諏訪 幹夫(SUWA Mikio)" userId="d3b54c69-c2e2-4e67-964f-c72b5ba37a52" providerId="ADAL" clId="{E3488928-4C7D-4C2A-A560-4921B1564BFE}" dt="2025-02-13T07:09:54.919" v="269" actId="14100"/>
          <ac:picMkLst>
            <pc:docMk/>
            <pc:sldMk cId="454691991" sldId="4774"/>
            <ac:picMk id="3" creationId="{E194323C-50F8-91FB-B6BA-58DA5F91FCD9}"/>
          </ac:picMkLst>
        </pc:picChg>
        <pc:picChg chg="add del mod">
          <ac:chgData name="諏訪 幹夫(SUWA Mikio)" userId="d3b54c69-c2e2-4e67-964f-c72b5ba37a52" providerId="ADAL" clId="{E3488928-4C7D-4C2A-A560-4921B1564BFE}" dt="2025-02-13T07:11:43.372" v="374" actId="1036"/>
          <ac:picMkLst>
            <pc:docMk/>
            <pc:sldMk cId="454691991" sldId="4774"/>
            <ac:picMk id="330" creationId="{030533BE-1979-A806-C79F-C2CA678CF383}"/>
          </ac:picMkLst>
        </pc:picChg>
      </pc:sldChg>
      <pc:sldChg chg="add del">
        <pc:chgData name="諏訪 幹夫(SUWA Mikio)" userId="d3b54c69-c2e2-4e67-964f-c72b5ba37a52" providerId="ADAL" clId="{E3488928-4C7D-4C2A-A560-4921B1564BFE}" dt="2025-02-13T07:07:58.337" v="133" actId="2696"/>
        <pc:sldMkLst>
          <pc:docMk/>
          <pc:sldMk cId="2720296565" sldId="4774"/>
        </pc:sldMkLst>
      </pc:sldChg>
      <pc:sldChg chg="addSp delSp modSp add mod modNotes">
        <pc:chgData name="諏訪 幹夫(SUWA Mikio)" userId="d3b54c69-c2e2-4e67-964f-c72b5ba37a52" providerId="ADAL" clId="{E3488928-4C7D-4C2A-A560-4921B1564BFE}" dt="2025-02-14T05:48:40.700" v="5461"/>
        <pc:sldMkLst>
          <pc:docMk/>
          <pc:sldMk cId="1428123704" sldId="4776"/>
        </pc:sldMkLst>
        <pc:spChg chg="mod">
          <ac:chgData name="諏訪 幹夫(SUWA Mikio)" userId="d3b54c69-c2e2-4e67-964f-c72b5ba37a52" providerId="ADAL" clId="{E3488928-4C7D-4C2A-A560-4921B1564BFE}" dt="2025-02-13T07:14:44.034" v="542" actId="1037"/>
          <ac:spMkLst>
            <pc:docMk/>
            <pc:sldMk cId="1428123704" sldId="4776"/>
            <ac:spMk id="3" creationId="{C92E4951-F613-4E16-0B4C-7F7D932ED4B7}"/>
          </ac:spMkLst>
        </pc:spChg>
        <pc:spChg chg="mod">
          <ac:chgData name="諏訪 幹夫(SUWA Mikio)" userId="d3b54c69-c2e2-4e67-964f-c72b5ba37a52" providerId="ADAL" clId="{E3488928-4C7D-4C2A-A560-4921B1564BFE}" dt="2025-02-13T07:14:44.034" v="542" actId="1037"/>
          <ac:spMkLst>
            <pc:docMk/>
            <pc:sldMk cId="1428123704" sldId="4776"/>
            <ac:spMk id="4" creationId="{7CA65D31-8AA4-1CC1-690D-3727F481C900}"/>
          </ac:spMkLst>
        </pc:spChg>
        <pc:spChg chg="mod">
          <ac:chgData name="諏訪 幹夫(SUWA Mikio)" userId="d3b54c69-c2e2-4e67-964f-c72b5ba37a52" providerId="ADAL" clId="{E3488928-4C7D-4C2A-A560-4921B1564BFE}" dt="2025-02-13T07:14:44.034" v="542" actId="1037"/>
          <ac:spMkLst>
            <pc:docMk/>
            <pc:sldMk cId="1428123704" sldId="4776"/>
            <ac:spMk id="5" creationId="{C388D67B-1FFD-9C80-7B85-79E04549C512}"/>
          </ac:spMkLst>
        </pc:spChg>
        <pc:spChg chg="mod">
          <ac:chgData name="諏訪 幹夫(SUWA Mikio)" userId="d3b54c69-c2e2-4e67-964f-c72b5ba37a52" providerId="ADAL" clId="{E3488928-4C7D-4C2A-A560-4921B1564BFE}" dt="2025-02-13T07:14:44.034" v="542" actId="1037"/>
          <ac:spMkLst>
            <pc:docMk/>
            <pc:sldMk cId="1428123704" sldId="4776"/>
            <ac:spMk id="6" creationId="{4CB72389-C4F1-37AD-FE1C-5D97BB35B3DE}"/>
          </ac:spMkLst>
        </pc:spChg>
        <pc:spChg chg="mod">
          <ac:chgData name="諏訪 幹夫(SUWA Mikio)" userId="d3b54c69-c2e2-4e67-964f-c72b5ba37a52" providerId="ADAL" clId="{E3488928-4C7D-4C2A-A560-4921B1564BFE}" dt="2025-02-13T07:14:44.034" v="542" actId="1037"/>
          <ac:spMkLst>
            <pc:docMk/>
            <pc:sldMk cId="1428123704" sldId="4776"/>
            <ac:spMk id="8" creationId="{E4B15B39-9DA0-4E82-CE54-45084956598B}"/>
          </ac:spMkLst>
        </pc:spChg>
        <pc:spChg chg="mod">
          <ac:chgData name="諏訪 幹夫(SUWA Mikio)" userId="d3b54c69-c2e2-4e67-964f-c72b5ba37a52" providerId="ADAL" clId="{E3488928-4C7D-4C2A-A560-4921B1564BFE}" dt="2025-02-13T07:14:44.034" v="542" actId="1037"/>
          <ac:spMkLst>
            <pc:docMk/>
            <pc:sldMk cId="1428123704" sldId="4776"/>
            <ac:spMk id="9" creationId="{DE4D4F78-16B2-004C-EA28-A040919468E2}"/>
          </ac:spMkLst>
        </pc:spChg>
        <pc:spChg chg="del">
          <ac:chgData name="諏訪 幹夫(SUWA Mikio)" userId="d3b54c69-c2e2-4e67-964f-c72b5ba37a52" providerId="ADAL" clId="{E3488928-4C7D-4C2A-A560-4921B1564BFE}" dt="2025-02-13T07:13:23.918" v="380" actId="478"/>
          <ac:spMkLst>
            <pc:docMk/>
            <pc:sldMk cId="1428123704" sldId="4776"/>
            <ac:spMk id="10" creationId="{1210D255-61B0-AE96-2D49-F8F00A34C7F7}"/>
          </ac:spMkLst>
        </pc:spChg>
        <pc:spChg chg="mod">
          <ac:chgData name="諏訪 幹夫(SUWA Mikio)" userId="d3b54c69-c2e2-4e67-964f-c72b5ba37a52" providerId="ADAL" clId="{E3488928-4C7D-4C2A-A560-4921B1564BFE}" dt="2025-02-13T07:14:44.034" v="542" actId="1037"/>
          <ac:spMkLst>
            <pc:docMk/>
            <pc:sldMk cId="1428123704" sldId="4776"/>
            <ac:spMk id="11" creationId="{E5C86C0C-1BA5-30B5-C1E8-D9DC9040DB1A}"/>
          </ac:spMkLst>
        </pc:spChg>
        <pc:spChg chg="mod">
          <ac:chgData name="諏訪 幹夫(SUWA Mikio)" userId="d3b54c69-c2e2-4e67-964f-c72b5ba37a52" providerId="ADAL" clId="{E3488928-4C7D-4C2A-A560-4921B1564BFE}" dt="2025-02-13T07:14:44.034" v="542" actId="1037"/>
          <ac:spMkLst>
            <pc:docMk/>
            <pc:sldMk cId="1428123704" sldId="4776"/>
            <ac:spMk id="12" creationId="{6913691D-4C2C-A3D3-DC59-200FA7ED9E11}"/>
          </ac:spMkLst>
        </pc:spChg>
        <pc:spChg chg="mod">
          <ac:chgData name="諏訪 幹夫(SUWA Mikio)" userId="d3b54c69-c2e2-4e67-964f-c72b5ba37a52" providerId="ADAL" clId="{E3488928-4C7D-4C2A-A560-4921B1564BFE}" dt="2025-02-13T07:14:44.034" v="542" actId="1037"/>
          <ac:spMkLst>
            <pc:docMk/>
            <pc:sldMk cId="1428123704" sldId="4776"/>
            <ac:spMk id="13" creationId="{ABB1A353-29C4-26D9-3CB7-1F55BAA7935C}"/>
          </ac:spMkLst>
        </pc:spChg>
        <pc:spChg chg="mod">
          <ac:chgData name="諏訪 幹夫(SUWA Mikio)" userId="d3b54c69-c2e2-4e67-964f-c72b5ba37a52" providerId="ADAL" clId="{E3488928-4C7D-4C2A-A560-4921B1564BFE}" dt="2025-02-13T07:14:44.034" v="542" actId="1037"/>
          <ac:spMkLst>
            <pc:docMk/>
            <pc:sldMk cId="1428123704" sldId="4776"/>
            <ac:spMk id="14" creationId="{8B0A5597-1B0C-54D4-8C7C-7491338395B8}"/>
          </ac:spMkLst>
        </pc:spChg>
        <pc:spChg chg="mod">
          <ac:chgData name="諏訪 幹夫(SUWA Mikio)" userId="d3b54c69-c2e2-4e67-964f-c72b5ba37a52" providerId="ADAL" clId="{E3488928-4C7D-4C2A-A560-4921B1564BFE}" dt="2025-02-13T07:14:44.034" v="542" actId="1037"/>
          <ac:spMkLst>
            <pc:docMk/>
            <pc:sldMk cId="1428123704" sldId="4776"/>
            <ac:spMk id="15" creationId="{FFBD6C74-46F1-992D-58D5-B369C502A3FE}"/>
          </ac:spMkLst>
        </pc:spChg>
        <pc:spChg chg="mod">
          <ac:chgData name="諏訪 幹夫(SUWA Mikio)" userId="d3b54c69-c2e2-4e67-964f-c72b5ba37a52" providerId="ADAL" clId="{E3488928-4C7D-4C2A-A560-4921B1564BFE}" dt="2025-02-13T07:14:44.034" v="542" actId="1037"/>
          <ac:spMkLst>
            <pc:docMk/>
            <pc:sldMk cId="1428123704" sldId="4776"/>
            <ac:spMk id="16" creationId="{FF5E9B73-E752-5677-2434-CAB16F8CE368}"/>
          </ac:spMkLst>
        </pc:spChg>
        <pc:spChg chg="del">
          <ac:chgData name="諏訪 幹夫(SUWA Mikio)" userId="d3b54c69-c2e2-4e67-964f-c72b5ba37a52" providerId="ADAL" clId="{E3488928-4C7D-4C2A-A560-4921B1564BFE}" dt="2025-02-13T07:15:12.849" v="545" actId="478"/>
          <ac:spMkLst>
            <pc:docMk/>
            <pc:sldMk cId="1428123704" sldId="4776"/>
            <ac:spMk id="17" creationId="{6EE700C6-4ED9-3991-2EEE-589439C0F9A4}"/>
          </ac:spMkLst>
        </pc:spChg>
        <pc:spChg chg="mod">
          <ac:chgData name="諏訪 幹夫(SUWA Mikio)" userId="d3b54c69-c2e2-4e67-964f-c72b5ba37a52" providerId="ADAL" clId="{E3488928-4C7D-4C2A-A560-4921B1564BFE}" dt="2025-02-13T07:14:44.034" v="542" actId="1037"/>
          <ac:spMkLst>
            <pc:docMk/>
            <pc:sldMk cId="1428123704" sldId="4776"/>
            <ac:spMk id="18" creationId="{52165F59-97C6-A8BC-0FBA-2AD3E737D967}"/>
          </ac:spMkLst>
        </pc:spChg>
        <pc:spChg chg="mod">
          <ac:chgData name="諏訪 幹夫(SUWA Mikio)" userId="d3b54c69-c2e2-4e67-964f-c72b5ba37a52" providerId="ADAL" clId="{E3488928-4C7D-4C2A-A560-4921B1564BFE}" dt="2025-02-13T07:14:44.034" v="542" actId="1037"/>
          <ac:spMkLst>
            <pc:docMk/>
            <pc:sldMk cId="1428123704" sldId="4776"/>
            <ac:spMk id="19" creationId="{D4F72ABA-9A25-9FCC-87DA-64D6CF5A5E35}"/>
          </ac:spMkLst>
        </pc:spChg>
        <pc:spChg chg="mod">
          <ac:chgData name="諏訪 幹夫(SUWA Mikio)" userId="d3b54c69-c2e2-4e67-964f-c72b5ba37a52" providerId="ADAL" clId="{E3488928-4C7D-4C2A-A560-4921B1564BFE}" dt="2025-02-13T07:14:44.034" v="542" actId="1037"/>
          <ac:spMkLst>
            <pc:docMk/>
            <pc:sldMk cId="1428123704" sldId="4776"/>
            <ac:spMk id="20" creationId="{9D2875D5-F19D-BBED-C231-AB00870ADEB1}"/>
          </ac:spMkLst>
        </pc:spChg>
        <pc:spChg chg="mod">
          <ac:chgData name="諏訪 幹夫(SUWA Mikio)" userId="d3b54c69-c2e2-4e67-964f-c72b5ba37a52" providerId="ADAL" clId="{E3488928-4C7D-4C2A-A560-4921B1564BFE}" dt="2025-02-13T07:14:44.034" v="542" actId="1037"/>
          <ac:spMkLst>
            <pc:docMk/>
            <pc:sldMk cId="1428123704" sldId="4776"/>
            <ac:spMk id="21" creationId="{1347435C-93BE-317E-1DEE-A18A98A11F5A}"/>
          </ac:spMkLst>
        </pc:spChg>
        <pc:spChg chg="mod">
          <ac:chgData name="諏訪 幹夫(SUWA Mikio)" userId="d3b54c69-c2e2-4e67-964f-c72b5ba37a52" providerId="ADAL" clId="{E3488928-4C7D-4C2A-A560-4921B1564BFE}" dt="2025-02-13T07:14:44.034" v="542" actId="1037"/>
          <ac:spMkLst>
            <pc:docMk/>
            <pc:sldMk cId="1428123704" sldId="4776"/>
            <ac:spMk id="22" creationId="{7D045601-B201-2FBA-3BBD-E780B50FBE25}"/>
          </ac:spMkLst>
        </pc:spChg>
        <pc:spChg chg="mod">
          <ac:chgData name="諏訪 幹夫(SUWA Mikio)" userId="d3b54c69-c2e2-4e67-964f-c72b5ba37a52" providerId="ADAL" clId="{E3488928-4C7D-4C2A-A560-4921B1564BFE}" dt="2025-02-13T07:14:44.034" v="542" actId="1037"/>
          <ac:spMkLst>
            <pc:docMk/>
            <pc:sldMk cId="1428123704" sldId="4776"/>
            <ac:spMk id="23" creationId="{81FE290C-402A-9894-0EB0-214BF8CDB419}"/>
          </ac:spMkLst>
        </pc:spChg>
        <pc:spChg chg="mod">
          <ac:chgData name="諏訪 幹夫(SUWA Mikio)" userId="d3b54c69-c2e2-4e67-964f-c72b5ba37a52" providerId="ADAL" clId="{E3488928-4C7D-4C2A-A560-4921B1564BFE}" dt="2025-02-13T07:14:44.034" v="542" actId="1037"/>
          <ac:spMkLst>
            <pc:docMk/>
            <pc:sldMk cId="1428123704" sldId="4776"/>
            <ac:spMk id="24" creationId="{6202C8E8-8D56-FEA6-CC44-F1CB2699EBB6}"/>
          </ac:spMkLst>
        </pc:spChg>
        <pc:spChg chg="del mod">
          <ac:chgData name="諏訪 幹夫(SUWA Mikio)" userId="d3b54c69-c2e2-4e67-964f-c72b5ba37a52" providerId="ADAL" clId="{E3488928-4C7D-4C2A-A560-4921B1564BFE}" dt="2025-02-13T07:16:10.434" v="595" actId="478"/>
          <ac:spMkLst>
            <pc:docMk/>
            <pc:sldMk cId="1428123704" sldId="4776"/>
            <ac:spMk id="25" creationId="{CD4D52D7-2BBD-3DA3-8AAA-8BE7661CCFDB}"/>
          </ac:spMkLst>
        </pc:spChg>
        <pc:spChg chg="mod">
          <ac:chgData name="諏訪 幹夫(SUWA Mikio)" userId="d3b54c69-c2e2-4e67-964f-c72b5ba37a52" providerId="ADAL" clId="{E3488928-4C7D-4C2A-A560-4921B1564BFE}" dt="2025-02-13T07:14:44.034" v="542" actId="1037"/>
          <ac:spMkLst>
            <pc:docMk/>
            <pc:sldMk cId="1428123704" sldId="4776"/>
            <ac:spMk id="26" creationId="{8E4E2C1F-A80F-FE9E-E556-338F7B0A7396}"/>
          </ac:spMkLst>
        </pc:spChg>
        <pc:spChg chg="mod">
          <ac:chgData name="諏訪 幹夫(SUWA Mikio)" userId="d3b54c69-c2e2-4e67-964f-c72b5ba37a52" providerId="ADAL" clId="{E3488928-4C7D-4C2A-A560-4921B1564BFE}" dt="2025-02-13T07:14:44.034" v="542" actId="1037"/>
          <ac:spMkLst>
            <pc:docMk/>
            <pc:sldMk cId="1428123704" sldId="4776"/>
            <ac:spMk id="27" creationId="{2E902656-6BD6-A307-D40E-CEEFA9497799}"/>
          </ac:spMkLst>
        </pc:spChg>
        <pc:spChg chg="mod">
          <ac:chgData name="諏訪 幹夫(SUWA Mikio)" userId="d3b54c69-c2e2-4e67-964f-c72b5ba37a52" providerId="ADAL" clId="{E3488928-4C7D-4C2A-A560-4921B1564BFE}" dt="2025-02-13T07:14:44.034" v="542" actId="1037"/>
          <ac:spMkLst>
            <pc:docMk/>
            <pc:sldMk cId="1428123704" sldId="4776"/>
            <ac:spMk id="28" creationId="{B89084CD-8EB1-D883-C077-9B63058DEC28}"/>
          </ac:spMkLst>
        </pc:spChg>
        <pc:spChg chg="mod">
          <ac:chgData name="諏訪 幹夫(SUWA Mikio)" userId="d3b54c69-c2e2-4e67-964f-c72b5ba37a52" providerId="ADAL" clId="{E3488928-4C7D-4C2A-A560-4921B1564BFE}" dt="2025-02-13T08:32:33.585" v="1848" actId="1076"/>
          <ac:spMkLst>
            <pc:docMk/>
            <pc:sldMk cId="1428123704" sldId="4776"/>
            <ac:spMk id="29" creationId="{0EBC040A-B66E-4786-8C19-51EEF28C10BA}"/>
          </ac:spMkLst>
        </pc:spChg>
        <pc:spChg chg="del mod">
          <ac:chgData name="諏訪 幹夫(SUWA Mikio)" userId="d3b54c69-c2e2-4e67-964f-c72b5ba37a52" providerId="ADAL" clId="{E3488928-4C7D-4C2A-A560-4921B1564BFE}" dt="2025-02-13T07:16:10.434" v="595" actId="478"/>
          <ac:spMkLst>
            <pc:docMk/>
            <pc:sldMk cId="1428123704" sldId="4776"/>
            <ac:spMk id="30" creationId="{67DFB689-D25F-1787-DB66-2A18185F8BF4}"/>
          </ac:spMkLst>
        </pc:spChg>
        <pc:spChg chg="mod">
          <ac:chgData name="諏訪 幹夫(SUWA Mikio)" userId="d3b54c69-c2e2-4e67-964f-c72b5ba37a52" providerId="ADAL" clId="{E3488928-4C7D-4C2A-A560-4921B1564BFE}" dt="2025-02-13T07:14:44.034" v="542" actId="1037"/>
          <ac:spMkLst>
            <pc:docMk/>
            <pc:sldMk cId="1428123704" sldId="4776"/>
            <ac:spMk id="31" creationId="{AEFBA22F-5441-59F5-22C0-B3749AAA53B4}"/>
          </ac:spMkLst>
        </pc:spChg>
        <pc:spChg chg="del">
          <ac:chgData name="諏訪 幹夫(SUWA Mikio)" userId="d3b54c69-c2e2-4e67-964f-c72b5ba37a52" providerId="ADAL" clId="{E3488928-4C7D-4C2A-A560-4921B1564BFE}" dt="2025-02-13T07:14:50.719" v="543" actId="478"/>
          <ac:spMkLst>
            <pc:docMk/>
            <pc:sldMk cId="1428123704" sldId="4776"/>
            <ac:spMk id="32" creationId="{7D0F573D-84F8-6945-3AA5-C9B5323E4D96}"/>
          </ac:spMkLst>
        </pc:spChg>
        <pc:spChg chg="mod">
          <ac:chgData name="諏訪 幹夫(SUWA Mikio)" userId="d3b54c69-c2e2-4e67-964f-c72b5ba37a52" providerId="ADAL" clId="{E3488928-4C7D-4C2A-A560-4921B1564BFE}" dt="2025-02-13T07:14:44.034" v="542" actId="1037"/>
          <ac:spMkLst>
            <pc:docMk/>
            <pc:sldMk cId="1428123704" sldId="4776"/>
            <ac:spMk id="33" creationId="{FB288155-2B5E-082E-6424-E9B19E9A6B0D}"/>
          </ac:spMkLst>
        </pc:spChg>
        <pc:spChg chg="del mod">
          <ac:chgData name="諏訪 幹夫(SUWA Mikio)" userId="d3b54c69-c2e2-4e67-964f-c72b5ba37a52" providerId="ADAL" clId="{E3488928-4C7D-4C2A-A560-4921B1564BFE}" dt="2025-02-13T07:16:10.434" v="595" actId="478"/>
          <ac:spMkLst>
            <pc:docMk/>
            <pc:sldMk cId="1428123704" sldId="4776"/>
            <ac:spMk id="34" creationId="{5A9BBCD1-C7A4-8B94-5DDB-9B7E20FE5983}"/>
          </ac:spMkLst>
        </pc:spChg>
        <pc:spChg chg="add mod">
          <ac:chgData name="諏訪 幹夫(SUWA Mikio)" userId="d3b54c69-c2e2-4e67-964f-c72b5ba37a52" providerId="ADAL" clId="{E3488928-4C7D-4C2A-A560-4921B1564BFE}" dt="2025-02-13T07:15:00.319" v="544"/>
          <ac:spMkLst>
            <pc:docMk/>
            <pc:sldMk cId="1428123704" sldId="4776"/>
            <ac:spMk id="35" creationId="{D746D065-674D-AA72-6EDA-5ADC759F9F2E}"/>
          </ac:spMkLst>
        </pc:spChg>
        <pc:spChg chg="add mod">
          <ac:chgData name="諏訪 幹夫(SUWA Mikio)" userId="d3b54c69-c2e2-4e67-964f-c72b5ba37a52" providerId="ADAL" clId="{E3488928-4C7D-4C2A-A560-4921B1564BFE}" dt="2025-02-13T08:32:54.603" v="1858" actId="1582"/>
          <ac:spMkLst>
            <pc:docMk/>
            <pc:sldMk cId="1428123704" sldId="4776"/>
            <ac:spMk id="36" creationId="{4B1EACD2-5CF7-55DF-D0DE-C0CFE548389F}"/>
          </ac:spMkLst>
        </pc:spChg>
        <pc:spChg chg="add mod">
          <ac:chgData name="諏訪 幹夫(SUWA Mikio)" userId="d3b54c69-c2e2-4e67-964f-c72b5ba37a52" providerId="ADAL" clId="{E3488928-4C7D-4C2A-A560-4921B1564BFE}" dt="2025-02-13T07:15:57.191" v="593" actId="1038"/>
          <ac:spMkLst>
            <pc:docMk/>
            <pc:sldMk cId="1428123704" sldId="4776"/>
            <ac:spMk id="37" creationId="{9D523E74-2484-B943-E38C-47EFB5EF3FA0}"/>
          </ac:spMkLst>
        </pc:spChg>
        <pc:graphicFrameChg chg="mod modGraphic">
          <ac:chgData name="諏訪 幹夫(SUWA Mikio)" userId="d3b54c69-c2e2-4e67-964f-c72b5ba37a52" providerId="ADAL" clId="{E3488928-4C7D-4C2A-A560-4921B1564BFE}" dt="2025-02-13T07:18:49.356" v="605" actId="2162"/>
          <ac:graphicFrameMkLst>
            <pc:docMk/>
            <pc:sldMk cId="1428123704" sldId="4776"/>
            <ac:graphicFrameMk id="2" creationId="{53CD9894-7CB7-96E6-F565-BD3DF2195BA1}"/>
          </ac:graphicFrameMkLst>
        </pc:graphicFrameChg>
        <pc:picChg chg="mod">
          <ac:chgData name="諏訪 幹夫(SUWA Mikio)" userId="d3b54c69-c2e2-4e67-964f-c72b5ba37a52" providerId="ADAL" clId="{E3488928-4C7D-4C2A-A560-4921B1564BFE}" dt="2025-02-13T07:16:07.386" v="594" actId="1076"/>
          <ac:picMkLst>
            <pc:docMk/>
            <pc:sldMk cId="1428123704" sldId="4776"/>
            <ac:picMk id="7" creationId="{82072329-C794-8329-DC9E-339F2C6D6E8D}"/>
          </ac:picMkLst>
        </pc:picChg>
      </pc:sldChg>
      <pc:sldChg chg="addSp delSp modSp add mod modNotes">
        <pc:chgData name="諏訪 幹夫(SUWA Mikio)" userId="d3b54c69-c2e2-4e67-964f-c72b5ba37a52" providerId="ADAL" clId="{E3488928-4C7D-4C2A-A560-4921B1564BFE}" dt="2025-02-14T05:48:40.700" v="5461"/>
        <pc:sldMkLst>
          <pc:docMk/>
          <pc:sldMk cId="1002056321" sldId="2147476242"/>
        </pc:sldMkLst>
        <pc:spChg chg="add mod">
          <ac:chgData name="諏訪 幹夫(SUWA Mikio)" userId="d3b54c69-c2e2-4e67-964f-c72b5ba37a52" providerId="ADAL" clId="{E3488928-4C7D-4C2A-A560-4921B1564BFE}" dt="2025-02-13T06:30:08.544" v="80"/>
          <ac:spMkLst>
            <pc:docMk/>
            <pc:sldMk cId="1002056321" sldId="2147476242"/>
            <ac:spMk id="2" creationId="{D0A02EEA-89C0-9872-F3FA-FA526F0E4C1B}"/>
          </ac:spMkLst>
        </pc:spChg>
        <pc:spChg chg="del">
          <ac:chgData name="諏訪 幹夫(SUWA Mikio)" userId="d3b54c69-c2e2-4e67-964f-c72b5ba37a52" providerId="ADAL" clId="{E3488928-4C7D-4C2A-A560-4921B1564BFE}" dt="2025-02-13T06:30:07.759" v="79" actId="478"/>
          <ac:spMkLst>
            <pc:docMk/>
            <pc:sldMk cId="1002056321" sldId="2147476242"/>
            <ac:spMk id="5" creationId="{41036780-E768-47D5-3FCF-27AA8144D1AE}"/>
          </ac:spMkLst>
        </pc:spChg>
        <pc:spChg chg="add del mod">
          <ac:chgData name="諏訪 幹夫(SUWA Mikio)" userId="d3b54c69-c2e2-4e67-964f-c72b5ba37a52" providerId="ADAL" clId="{E3488928-4C7D-4C2A-A560-4921B1564BFE}" dt="2025-02-13T07:34:44.071" v="920" actId="478"/>
          <ac:spMkLst>
            <pc:docMk/>
            <pc:sldMk cId="1002056321" sldId="2147476242"/>
            <ac:spMk id="6" creationId="{7FC6A987-41E4-DB50-0467-232B4F8998B3}"/>
          </ac:spMkLst>
        </pc:spChg>
        <pc:spChg chg="add mod">
          <ac:chgData name="諏訪 幹夫(SUWA Mikio)" userId="d3b54c69-c2e2-4e67-964f-c72b5ba37a52" providerId="ADAL" clId="{E3488928-4C7D-4C2A-A560-4921B1564BFE}" dt="2025-02-13T08:08:48.080" v="1596" actId="2711"/>
          <ac:spMkLst>
            <pc:docMk/>
            <pc:sldMk cId="1002056321" sldId="2147476242"/>
            <ac:spMk id="7" creationId="{20BC6B39-8B6A-A2F1-AAC7-1F49F9430408}"/>
          </ac:spMkLst>
        </pc:spChg>
        <pc:spChg chg="del mod">
          <ac:chgData name="諏訪 幹夫(SUWA Mikio)" userId="d3b54c69-c2e2-4e67-964f-c72b5ba37a52" providerId="ADAL" clId="{E3488928-4C7D-4C2A-A560-4921B1564BFE}" dt="2025-02-13T07:35:53.653" v="956" actId="478"/>
          <ac:spMkLst>
            <pc:docMk/>
            <pc:sldMk cId="1002056321" sldId="2147476242"/>
            <ac:spMk id="18" creationId="{EBEC7DE7-1A20-9421-1367-FEBFB9C048D7}"/>
          </ac:spMkLst>
        </pc:spChg>
        <pc:spChg chg="mod">
          <ac:chgData name="諏訪 幹夫(SUWA Mikio)" userId="d3b54c69-c2e2-4e67-964f-c72b5ba37a52" providerId="ADAL" clId="{E3488928-4C7D-4C2A-A560-4921B1564BFE}" dt="2025-02-13T08:08:57.715" v="1597" actId="2711"/>
          <ac:spMkLst>
            <pc:docMk/>
            <pc:sldMk cId="1002056321" sldId="2147476242"/>
            <ac:spMk id="68" creationId="{7BE17449-3B47-4A72-8820-753C71FB2ADA}"/>
          </ac:spMkLst>
        </pc:spChg>
      </pc:sldChg>
      <pc:sldChg chg="del">
        <pc:chgData name="諏訪 幹夫(SUWA Mikio)" userId="d3b54c69-c2e2-4e67-964f-c72b5ba37a52" providerId="ADAL" clId="{E3488928-4C7D-4C2A-A560-4921B1564BFE}" dt="2025-02-12T12:43:43.809" v="64" actId="2696"/>
        <pc:sldMkLst>
          <pc:docMk/>
          <pc:sldMk cId="225685303" sldId="2147476271"/>
        </pc:sldMkLst>
      </pc:sldChg>
      <pc:sldChg chg="del">
        <pc:chgData name="諏訪 幹夫(SUWA Mikio)" userId="d3b54c69-c2e2-4e67-964f-c72b5ba37a52" providerId="ADAL" clId="{E3488928-4C7D-4C2A-A560-4921B1564BFE}" dt="2025-02-12T12:43:43.809" v="64" actId="2696"/>
        <pc:sldMkLst>
          <pc:docMk/>
          <pc:sldMk cId="1409924882" sldId="2147476290"/>
        </pc:sldMkLst>
      </pc:sldChg>
      <pc:sldChg chg="add del">
        <pc:chgData name="諏訪 幹夫(SUWA Mikio)" userId="d3b54c69-c2e2-4e67-964f-c72b5ba37a52" providerId="ADAL" clId="{E3488928-4C7D-4C2A-A560-4921B1564BFE}" dt="2025-02-13T05:30:50.777" v="74" actId="2696"/>
        <pc:sldMkLst>
          <pc:docMk/>
          <pc:sldMk cId="55097107" sldId="2147476312"/>
        </pc:sldMkLst>
      </pc:sldChg>
      <pc:sldChg chg="addSp delSp modSp mod">
        <pc:chgData name="諏訪 幹夫(SUWA Mikio)" userId="d3b54c69-c2e2-4e67-964f-c72b5ba37a52" providerId="ADAL" clId="{E3488928-4C7D-4C2A-A560-4921B1564BFE}" dt="2025-02-13T08:34:33.254" v="1871" actId="20577"/>
        <pc:sldMkLst>
          <pc:docMk/>
          <pc:sldMk cId="1907814812" sldId="2147476336"/>
        </pc:sldMkLst>
        <pc:spChg chg="del">
          <ac:chgData name="諏訪 幹夫(SUWA Mikio)" userId="d3b54c69-c2e2-4e67-964f-c72b5ba37a52" providerId="ADAL" clId="{E3488928-4C7D-4C2A-A560-4921B1564BFE}" dt="2025-02-13T06:30:30.199" v="87" actId="478"/>
          <ac:spMkLst>
            <pc:docMk/>
            <pc:sldMk cId="1907814812" sldId="2147476336"/>
            <ac:spMk id="2" creationId="{237556C7-A069-8F45-1A93-1CE3C5761F55}"/>
          </ac:spMkLst>
        </pc:spChg>
        <pc:spChg chg="mod">
          <ac:chgData name="諏訪 幹夫(SUWA Mikio)" userId="d3b54c69-c2e2-4e67-964f-c72b5ba37a52" providerId="ADAL" clId="{E3488928-4C7D-4C2A-A560-4921B1564BFE}" dt="2025-02-13T08:34:33.254" v="1871" actId="20577"/>
          <ac:spMkLst>
            <pc:docMk/>
            <pc:sldMk cId="1907814812" sldId="2147476336"/>
            <ac:spMk id="3" creationId="{0D88F922-4597-80E4-22AC-B1188C1BEBF5}"/>
          </ac:spMkLst>
        </pc:spChg>
        <pc:spChg chg="mod">
          <ac:chgData name="諏訪 幹夫(SUWA Mikio)" userId="d3b54c69-c2e2-4e67-964f-c72b5ba37a52" providerId="ADAL" clId="{E3488928-4C7D-4C2A-A560-4921B1564BFE}" dt="2025-02-13T08:12:24.711" v="1652" actId="1036"/>
          <ac:spMkLst>
            <pc:docMk/>
            <pc:sldMk cId="1907814812" sldId="2147476336"/>
            <ac:spMk id="4" creationId="{7C98775D-EA79-CBF7-DF2D-0F1B32FB7B8B}"/>
          </ac:spMkLst>
        </pc:spChg>
        <pc:spChg chg="mod">
          <ac:chgData name="諏訪 幹夫(SUWA Mikio)" userId="d3b54c69-c2e2-4e67-964f-c72b5ba37a52" providerId="ADAL" clId="{E3488928-4C7D-4C2A-A560-4921B1564BFE}" dt="2025-02-13T08:12:16.061" v="1647" actId="14100"/>
          <ac:spMkLst>
            <pc:docMk/>
            <pc:sldMk cId="1907814812" sldId="2147476336"/>
            <ac:spMk id="5" creationId="{A00969A1-4275-85FC-1CA2-6D4167C14E9C}"/>
          </ac:spMkLst>
        </pc:spChg>
        <pc:spChg chg="mod">
          <ac:chgData name="諏訪 幹夫(SUWA Mikio)" userId="d3b54c69-c2e2-4e67-964f-c72b5ba37a52" providerId="ADAL" clId="{E3488928-4C7D-4C2A-A560-4921B1564BFE}" dt="2025-02-13T08:12:24.711" v="1652" actId="1036"/>
          <ac:spMkLst>
            <pc:docMk/>
            <pc:sldMk cId="1907814812" sldId="2147476336"/>
            <ac:spMk id="6" creationId="{B33EBAD4-1788-8A89-3A24-977BB5C0C434}"/>
          </ac:spMkLst>
        </pc:spChg>
        <pc:spChg chg="mod">
          <ac:chgData name="諏訪 幹夫(SUWA Mikio)" userId="d3b54c69-c2e2-4e67-964f-c72b5ba37a52" providerId="ADAL" clId="{E3488928-4C7D-4C2A-A560-4921B1564BFE}" dt="2025-02-13T08:12:24.711" v="1652" actId="1036"/>
          <ac:spMkLst>
            <pc:docMk/>
            <pc:sldMk cId="1907814812" sldId="2147476336"/>
            <ac:spMk id="7" creationId="{F199FC7C-BEEB-25E8-EEBF-F78EC3F75B76}"/>
          </ac:spMkLst>
        </pc:spChg>
        <pc:spChg chg="mod">
          <ac:chgData name="諏訪 幹夫(SUWA Mikio)" userId="d3b54c69-c2e2-4e67-964f-c72b5ba37a52" providerId="ADAL" clId="{E3488928-4C7D-4C2A-A560-4921B1564BFE}" dt="2025-02-13T08:12:24.711" v="1652" actId="1036"/>
          <ac:spMkLst>
            <pc:docMk/>
            <pc:sldMk cId="1907814812" sldId="2147476336"/>
            <ac:spMk id="8" creationId="{3F25159C-31DD-BB66-74FD-5FF214D148FF}"/>
          </ac:spMkLst>
        </pc:spChg>
        <pc:spChg chg="mod">
          <ac:chgData name="諏訪 幹夫(SUWA Mikio)" userId="d3b54c69-c2e2-4e67-964f-c72b5ba37a52" providerId="ADAL" clId="{E3488928-4C7D-4C2A-A560-4921B1564BFE}" dt="2025-02-13T08:12:24.711" v="1652" actId="1036"/>
          <ac:spMkLst>
            <pc:docMk/>
            <pc:sldMk cId="1907814812" sldId="2147476336"/>
            <ac:spMk id="9" creationId="{07D7F9AA-0ECB-F698-901D-D4D3A1271CEA}"/>
          </ac:spMkLst>
        </pc:spChg>
        <pc:spChg chg="mod">
          <ac:chgData name="諏訪 幹夫(SUWA Mikio)" userId="d3b54c69-c2e2-4e67-964f-c72b5ba37a52" providerId="ADAL" clId="{E3488928-4C7D-4C2A-A560-4921B1564BFE}" dt="2025-02-13T08:12:24.711" v="1652" actId="1036"/>
          <ac:spMkLst>
            <pc:docMk/>
            <pc:sldMk cId="1907814812" sldId="2147476336"/>
            <ac:spMk id="10" creationId="{43107973-D072-57E0-99B7-8F63204CAB98}"/>
          </ac:spMkLst>
        </pc:spChg>
        <pc:spChg chg="mod">
          <ac:chgData name="諏訪 幹夫(SUWA Mikio)" userId="d3b54c69-c2e2-4e67-964f-c72b5ba37a52" providerId="ADAL" clId="{E3488928-4C7D-4C2A-A560-4921B1564BFE}" dt="2025-02-13T08:12:24.711" v="1652" actId="1036"/>
          <ac:spMkLst>
            <pc:docMk/>
            <pc:sldMk cId="1907814812" sldId="2147476336"/>
            <ac:spMk id="11" creationId="{9D750B77-DC44-3CB7-B76D-C74161F7F2EE}"/>
          </ac:spMkLst>
        </pc:spChg>
        <pc:spChg chg="add mod">
          <ac:chgData name="諏訪 幹夫(SUWA Mikio)" userId="d3b54c69-c2e2-4e67-964f-c72b5ba37a52" providerId="ADAL" clId="{E3488928-4C7D-4C2A-A560-4921B1564BFE}" dt="2025-02-13T06:30:30.941" v="88"/>
          <ac:spMkLst>
            <pc:docMk/>
            <pc:sldMk cId="1907814812" sldId="2147476336"/>
            <ac:spMk id="12" creationId="{84EDADD8-9271-6192-5755-5FF8C4F461A9}"/>
          </ac:spMkLst>
        </pc:spChg>
        <pc:spChg chg="mod">
          <ac:chgData name="諏訪 幹夫(SUWA Mikio)" userId="d3b54c69-c2e2-4e67-964f-c72b5ba37a52" providerId="ADAL" clId="{E3488928-4C7D-4C2A-A560-4921B1564BFE}" dt="2025-02-13T08:12:24.711" v="1652" actId="1036"/>
          <ac:spMkLst>
            <pc:docMk/>
            <pc:sldMk cId="1907814812" sldId="2147476336"/>
            <ac:spMk id="16" creationId="{A0AE9F9E-0FC1-4C3D-04F1-F7E3578D3F6B}"/>
          </ac:spMkLst>
        </pc:spChg>
        <pc:spChg chg="mod">
          <ac:chgData name="諏訪 幹夫(SUWA Mikio)" userId="d3b54c69-c2e2-4e67-964f-c72b5ba37a52" providerId="ADAL" clId="{E3488928-4C7D-4C2A-A560-4921B1564BFE}" dt="2025-02-13T08:12:24.711" v="1652" actId="1036"/>
          <ac:spMkLst>
            <pc:docMk/>
            <pc:sldMk cId="1907814812" sldId="2147476336"/>
            <ac:spMk id="17" creationId="{96E9E6A6-7B1D-A3F1-1DB7-1744A30E34B7}"/>
          </ac:spMkLst>
        </pc:spChg>
        <pc:spChg chg="mod">
          <ac:chgData name="諏訪 幹夫(SUWA Mikio)" userId="d3b54c69-c2e2-4e67-964f-c72b5ba37a52" providerId="ADAL" clId="{E3488928-4C7D-4C2A-A560-4921B1564BFE}" dt="2025-02-13T08:12:24.711" v="1652" actId="1036"/>
          <ac:spMkLst>
            <pc:docMk/>
            <pc:sldMk cId="1907814812" sldId="2147476336"/>
            <ac:spMk id="18" creationId="{184B6F7B-612A-AB8C-B84A-0E4C6480A9E2}"/>
          </ac:spMkLst>
        </pc:spChg>
        <pc:spChg chg="mod">
          <ac:chgData name="諏訪 幹夫(SUWA Mikio)" userId="d3b54c69-c2e2-4e67-964f-c72b5ba37a52" providerId="ADAL" clId="{E3488928-4C7D-4C2A-A560-4921B1564BFE}" dt="2025-02-13T08:12:24.711" v="1652" actId="1036"/>
          <ac:spMkLst>
            <pc:docMk/>
            <pc:sldMk cId="1907814812" sldId="2147476336"/>
            <ac:spMk id="23" creationId="{D3FA5BEA-24A8-B57B-34B4-8E4F48285ADD}"/>
          </ac:spMkLst>
        </pc:spChg>
        <pc:spChg chg="mod">
          <ac:chgData name="諏訪 幹夫(SUWA Mikio)" userId="d3b54c69-c2e2-4e67-964f-c72b5ba37a52" providerId="ADAL" clId="{E3488928-4C7D-4C2A-A560-4921B1564BFE}" dt="2025-02-13T08:12:24.711" v="1652" actId="1036"/>
          <ac:spMkLst>
            <pc:docMk/>
            <pc:sldMk cId="1907814812" sldId="2147476336"/>
            <ac:spMk id="31" creationId="{F9B1C437-904C-DF4A-08AB-ACEC347F5B74}"/>
          </ac:spMkLst>
        </pc:spChg>
        <pc:spChg chg="mod">
          <ac:chgData name="諏訪 幹夫(SUWA Mikio)" userId="d3b54c69-c2e2-4e67-964f-c72b5ba37a52" providerId="ADAL" clId="{E3488928-4C7D-4C2A-A560-4921B1564BFE}" dt="2025-02-13T08:12:24.711" v="1652" actId="1036"/>
          <ac:spMkLst>
            <pc:docMk/>
            <pc:sldMk cId="1907814812" sldId="2147476336"/>
            <ac:spMk id="32" creationId="{3934A155-DEB1-EF70-12BC-773700C5BCCD}"/>
          </ac:spMkLst>
        </pc:spChg>
        <pc:spChg chg="mod">
          <ac:chgData name="諏訪 幹夫(SUWA Mikio)" userId="d3b54c69-c2e2-4e67-964f-c72b5ba37a52" providerId="ADAL" clId="{E3488928-4C7D-4C2A-A560-4921B1564BFE}" dt="2025-02-13T08:12:24.711" v="1652" actId="1036"/>
          <ac:spMkLst>
            <pc:docMk/>
            <pc:sldMk cId="1907814812" sldId="2147476336"/>
            <ac:spMk id="33" creationId="{D23430FB-000D-880F-04CB-DEA90EB6830E}"/>
          </ac:spMkLst>
        </pc:spChg>
        <pc:spChg chg="mod">
          <ac:chgData name="諏訪 幹夫(SUWA Mikio)" userId="d3b54c69-c2e2-4e67-964f-c72b5ba37a52" providerId="ADAL" clId="{E3488928-4C7D-4C2A-A560-4921B1564BFE}" dt="2025-02-13T08:12:24.711" v="1652" actId="1036"/>
          <ac:spMkLst>
            <pc:docMk/>
            <pc:sldMk cId="1907814812" sldId="2147476336"/>
            <ac:spMk id="34" creationId="{7EDB07C6-FB30-0A0F-63C0-297AB7481480}"/>
          </ac:spMkLst>
        </pc:spChg>
        <pc:spChg chg="mod">
          <ac:chgData name="諏訪 幹夫(SUWA Mikio)" userId="d3b54c69-c2e2-4e67-964f-c72b5ba37a52" providerId="ADAL" clId="{E3488928-4C7D-4C2A-A560-4921B1564BFE}" dt="2025-02-13T08:12:24.711" v="1652" actId="1036"/>
          <ac:spMkLst>
            <pc:docMk/>
            <pc:sldMk cId="1907814812" sldId="2147476336"/>
            <ac:spMk id="35" creationId="{8EE26742-2A9A-4B1C-BDE8-C20689D0B102}"/>
          </ac:spMkLst>
        </pc:spChg>
        <pc:spChg chg="mod">
          <ac:chgData name="諏訪 幹夫(SUWA Mikio)" userId="d3b54c69-c2e2-4e67-964f-c72b5ba37a52" providerId="ADAL" clId="{E3488928-4C7D-4C2A-A560-4921B1564BFE}" dt="2025-02-13T08:12:24.711" v="1652" actId="1036"/>
          <ac:spMkLst>
            <pc:docMk/>
            <pc:sldMk cId="1907814812" sldId="2147476336"/>
            <ac:spMk id="76" creationId="{8AE4F34C-14AC-1AF5-AE1D-B2BAC423E2D7}"/>
          </ac:spMkLst>
        </pc:spChg>
        <pc:spChg chg="mod">
          <ac:chgData name="諏訪 幹夫(SUWA Mikio)" userId="d3b54c69-c2e2-4e67-964f-c72b5ba37a52" providerId="ADAL" clId="{E3488928-4C7D-4C2A-A560-4921B1564BFE}" dt="2025-02-13T08:12:24.711" v="1652" actId="1036"/>
          <ac:spMkLst>
            <pc:docMk/>
            <pc:sldMk cId="1907814812" sldId="2147476336"/>
            <ac:spMk id="77" creationId="{A66919B3-A23F-41C4-9062-BB8551885B11}"/>
          </ac:spMkLst>
        </pc:spChg>
        <pc:spChg chg="mod">
          <ac:chgData name="諏訪 幹夫(SUWA Mikio)" userId="d3b54c69-c2e2-4e67-964f-c72b5ba37a52" providerId="ADAL" clId="{E3488928-4C7D-4C2A-A560-4921B1564BFE}" dt="2025-02-13T08:12:24.711" v="1652" actId="1036"/>
          <ac:spMkLst>
            <pc:docMk/>
            <pc:sldMk cId="1907814812" sldId="2147476336"/>
            <ac:spMk id="78" creationId="{0ED30CEF-7921-D7A9-B1FE-EF9C989BDE26}"/>
          </ac:spMkLst>
        </pc:spChg>
        <pc:spChg chg="mod">
          <ac:chgData name="諏訪 幹夫(SUWA Mikio)" userId="d3b54c69-c2e2-4e67-964f-c72b5ba37a52" providerId="ADAL" clId="{E3488928-4C7D-4C2A-A560-4921B1564BFE}" dt="2025-02-13T08:12:24.711" v="1652" actId="1036"/>
          <ac:spMkLst>
            <pc:docMk/>
            <pc:sldMk cId="1907814812" sldId="2147476336"/>
            <ac:spMk id="88" creationId="{C988DFC9-C75F-90C7-5DFA-16A7F171D28F}"/>
          </ac:spMkLst>
        </pc:spChg>
        <pc:spChg chg="mod">
          <ac:chgData name="諏訪 幹夫(SUWA Mikio)" userId="d3b54c69-c2e2-4e67-964f-c72b5ba37a52" providerId="ADAL" clId="{E3488928-4C7D-4C2A-A560-4921B1564BFE}" dt="2025-02-13T08:12:24.711" v="1652" actId="1036"/>
          <ac:spMkLst>
            <pc:docMk/>
            <pc:sldMk cId="1907814812" sldId="2147476336"/>
            <ac:spMk id="89" creationId="{6D522F78-7CAC-FA62-01C5-12CCDE5FBC67}"/>
          </ac:spMkLst>
        </pc:spChg>
        <pc:spChg chg="mod">
          <ac:chgData name="諏訪 幹夫(SUWA Mikio)" userId="d3b54c69-c2e2-4e67-964f-c72b5ba37a52" providerId="ADAL" clId="{E3488928-4C7D-4C2A-A560-4921B1564BFE}" dt="2025-02-13T08:12:24.711" v="1652" actId="1036"/>
          <ac:spMkLst>
            <pc:docMk/>
            <pc:sldMk cId="1907814812" sldId="2147476336"/>
            <ac:spMk id="90" creationId="{72A0081A-5B65-4AC3-8856-68BDDACC33CD}"/>
          </ac:spMkLst>
        </pc:spChg>
        <pc:spChg chg="mod">
          <ac:chgData name="諏訪 幹夫(SUWA Mikio)" userId="d3b54c69-c2e2-4e67-964f-c72b5ba37a52" providerId="ADAL" clId="{E3488928-4C7D-4C2A-A560-4921B1564BFE}" dt="2025-02-13T08:12:24.711" v="1652" actId="1036"/>
          <ac:spMkLst>
            <pc:docMk/>
            <pc:sldMk cId="1907814812" sldId="2147476336"/>
            <ac:spMk id="91" creationId="{20E27DAB-A640-6D81-5065-C998FE469F80}"/>
          </ac:spMkLst>
        </pc:spChg>
        <pc:spChg chg="mod">
          <ac:chgData name="諏訪 幹夫(SUWA Mikio)" userId="d3b54c69-c2e2-4e67-964f-c72b5ba37a52" providerId="ADAL" clId="{E3488928-4C7D-4C2A-A560-4921B1564BFE}" dt="2025-02-13T08:12:24.711" v="1652" actId="1036"/>
          <ac:spMkLst>
            <pc:docMk/>
            <pc:sldMk cId="1907814812" sldId="2147476336"/>
            <ac:spMk id="92" creationId="{CA433C11-1824-DA83-82AD-A5CF95744C17}"/>
          </ac:spMkLst>
        </pc:spChg>
        <pc:spChg chg="mod">
          <ac:chgData name="諏訪 幹夫(SUWA Mikio)" userId="d3b54c69-c2e2-4e67-964f-c72b5ba37a52" providerId="ADAL" clId="{E3488928-4C7D-4C2A-A560-4921B1564BFE}" dt="2025-02-13T08:12:24.711" v="1652" actId="1036"/>
          <ac:spMkLst>
            <pc:docMk/>
            <pc:sldMk cId="1907814812" sldId="2147476336"/>
            <ac:spMk id="93" creationId="{EB92A70D-ECBA-9EE5-893B-C0A8B82F76AE}"/>
          </ac:spMkLst>
        </pc:spChg>
        <pc:picChg chg="mod">
          <ac:chgData name="諏訪 幹夫(SUWA Mikio)" userId="d3b54c69-c2e2-4e67-964f-c72b5ba37a52" providerId="ADAL" clId="{E3488928-4C7D-4C2A-A560-4921B1564BFE}" dt="2025-02-13T08:12:24.711" v="1652" actId="1036"/>
          <ac:picMkLst>
            <pc:docMk/>
            <pc:sldMk cId="1907814812" sldId="2147476336"/>
            <ac:picMk id="14" creationId="{65A63CA4-7B59-289A-14F5-147B8A83A8E4}"/>
          </ac:picMkLst>
        </pc:picChg>
        <pc:picChg chg="mod">
          <ac:chgData name="諏訪 幹夫(SUWA Mikio)" userId="d3b54c69-c2e2-4e67-964f-c72b5ba37a52" providerId="ADAL" clId="{E3488928-4C7D-4C2A-A560-4921B1564BFE}" dt="2025-02-13T08:12:24.711" v="1652" actId="1036"/>
          <ac:picMkLst>
            <pc:docMk/>
            <pc:sldMk cId="1907814812" sldId="2147476336"/>
            <ac:picMk id="15" creationId="{1A304B17-484B-2ED2-91FA-4E34578ADAA3}"/>
          </ac:picMkLst>
        </pc:picChg>
        <pc:picChg chg="mod">
          <ac:chgData name="諏訪 幹夫(SUWA Mikio)" userId="d3b54c69-c2e2-4e67-964f-c72b5ba37a52" providerId="ADAL" clId="{E3488928-4C7D-4C2A-A560-4921B1564BFE}" dt="2025-02-13T08:12:24.711" v="1652" actId="1036"/>
          <ac:picMkLst>
            <pc:docMk/>
            <pc:sldMk cId="1907814812" sldId="2147476336"/>
            <ac:picMk id="20" creationId="{94640C2B-04E1-A2F3-71C0-6F06248D2093}"/>
          </ac:picMkLst>
        </pc:picChg>
        <pc:picChg chg="mod">
          <ac:chgData name="諏訪 幹夫(SUWA Mikio)" userId="d3b54c69-c2e2-4e67-964f-c72b5ba37a52" providerId="ADAL" clId="{E3488928-4C7D-4C2A-A560-4921B1564BFE}" dt="2025-02-13T08:12:24.711" v="1652" actId="1036"/>
          <ac:picMkLst>
            <pc:docMk/>
            <pc:sldMk cId="1907814812" sldId="2147476336"/>
            <ac:picMk id="22" creationId="{47B011B9-2D70-EC2F-C03A-933C4DCB3523}"/>
          </ac:picMkLst>
        </pc:picChg>
      </pc:sldChg>
      <pc:sldChg chg="del">
        <pc:chgData name="諏訪 幹夫(SUWA Mikio)" userId="d3b54c69-c2e2-4e67-964f-c72b5ba37a52" providerId="ADAL" clId="{E3488928-4C7D-4C2A-A560-4921B1564BFE}" dt="2025-02-12T12:42:39.134" v="63" actId="47"/>
        <pc:sldMkLst>
          <pc:docMk/>
          <pc:sldMk cId="2570000622" sldId="2147476343"/>
        </pc:sldMkLst>
      </pc:sldChg>
      <pc:sldChg chg="del">
        <pc:chgData name="諏訪 幹夫(SUWA Mikio)" userId="d3b54c69-c2e2-4e67-964f-c72b5ba37a52" providerId="ADAL" clId="{E3488928-4C7D-4C2A-A560-4921B1564BFE}" dt="2025-02-13T06:30:46.601" v="89" actId="2696"/>
        <pc:sldMkLst>
          <pc:docMk/>
          <pc:sldMk cId="1244727974" sldId="2147476344"/>
        </pc:sldMkLst>
      </pc:sldChg>
      <pc:sldChg chg="modSp mod modNotes">
        <pc:chgData name="諏訪 幹夫(SUWA Mikio)" userId="d3b54c69-c2e2-4e67-964f-c72b5ba37a52" providerId="ADAL" clId="{E3488928-4C7D-4C2A-A560-4921B1564BFE}" dt="2025-02-14T05:48:40.700" v="5461"/>
        <pc:sldMkLst>
          <pc:docMk/>
          <pc:sldMk cId="4187556900" sldId="2147476346"/>
        </pc:sldMkLst>
        <pc:spChg chg="mod">
          <ac:chgData name="諏訪 幹夫(SUWA Mikio)" userId="d3b54c69-c2e2-4e67-964f-c72b5ba37a52" providerId="ADAL" clId="{E3488928-4C7D-4C2A-A560-4921B1564BFE}" dt="2025-02-13T08:26:55.835" v="1785" actId="6549"/>
          <ac:spMkLst>
            <pc:docMk/>
            <pc:sldMk cId="4187556900" sldId="2147476346"/>
            <ac:spMk id="13" creationId="{F368B874-3177-BF89-F025-A1A81560D0A3}"/>
          </ac:spMkLst>
        </pc:spChg>
        <pc:spChg chg="mod">
          <ac:chgData name="諏訪 幹夫(SUWA Mikio)" userId="d3b54c69-c2e2-4e67-964f-c72b5ba37a52" providerId="ADAL" clId="{E3488928-4C7D-4C2A-A560-4921B1564BFE}" dt="2025-02-13T08:27:17.091" v="1787" actId="2711"/>
          <ac:spMkLst>
            <pc:docMk/>
            <pc:sldMk cId="4187556900" sldId="2147476346"/>
            <ac:spMk id="23" creationId="{AF52F186-7821-FC25-DD85-FE06CBC6F6CE}"/>
          </ac:spMkLst>
        </pc:spChg>
      </pc:sldChg>
      <pc:sldChg chg="del">
        <pc:chgData name="諏訪 幹夫(SUWA Mikio)" userId="d3b54c69-c2e2-4e67-964f-c72b5ba37a52" providerId="ADAL" clId="{E3488928-4C7D-4C2A-A560-4921B1564BFE}" dt="2025-02-12T12:42:39.134" v="63" actId="47"/>
        <pc:sldMkLst>
          <pc:docMk/>
          <pc:sldMk cId="2271714015" sldId="2147476348"/>
        </pc:sldMkLst>
      </pc:sldChg>
      <pc:sldChg chg="modSp mod modNotes">
        <pc:chgData name="諏訪 幹夫(SUWA Mikio)" userId="d3b54c69-c2e2-4e67-964f-c72b5ba37a52" providerId="ADAL" clId="{E3488928-4C7D-4C2A-A560-4921B1564BFE}" dt="2025-02-14T05:48:40.700" v="5461"/>
        <pc:sldMkLst>
          <pc:docMk/>
          <pc:sldMk cId="1452500057" sldId="2147476349"/>
        </pc:sldMkLst>
        <pc:spChg chg="mod">
          <ac:chgData name="諏訪 幹夫(SUWA Mikio)" userId="d3b54c69-c2e2-4e67-964f-c72b5ba37a52" providerId="ADAL" clId="{E3488928-4C7D-4C2A-A560-4921B1564BFE}" dt="2025-02-13T08:28:45.133" v="1796" actId="2711"/>
          <ac:spMkLst>
            <pc:docMk/>
            <pc:sldMk cId="1452500057" sldId="2147476349"/>
            <ac:spMk id="13" creationId="{F368B874-3177-BF89-F025-A1A81560D0A3}"/>
          </ac:spMkLst>
        </pc:spChg>
        <pc:spChg chg="mod">
          <ac:chgData name="諏訪 幹夫(SUWA Mikio)" userId="d3b54c69-c2e2-4e67-964f-c72b5ba37a52" providerId="ADAL" clId="{E3488928-4C7D-4C2A-A560-4921B1564BFE}" dt="2025-02-13T08:28:34.556" v="1795" actId="2711"/>
          <ac:spMkLst>
            <pc:docMk/>
            <pc:sldMk cId="1452500057" sldId="2147476349"/>
            <ac:spMk id="23" creationId="{AF52F186-7821-FC25-DD85-FE06CBC6F6CE}"/>
          </ac:spMkLst>
        </pc:spChg>
      </pc:sldChg>
      <pc:sldChg chg="del">
        <pc:chgData name="諏訪 幹夫(SUWA Mikio)" userId="d3b54c69-c2e2-4e67-964f-c72b5ba37a52" providerId="ADAL" clId="{E3488928-4C7D-4C2A-A560-4921B1564BFE}" dt="2025-02-13T07:12:33.750" v="379" actId="2696"/>
        <pc:sldMkLst>
          <pc:docMk/>
          <pc:sldMk cId="81266454" sldId="2147476352"/>
        </pc:sldMkLst>
      </pc:sldChg>
      <pc:sldChg chg="modSp mod">
        <pc:chgData name="諏訪 幹夫(SUWA Mikio)" userId="d3b54c69-c2e2-4e67-964f-c72b5ba37a52" providerId="ADAL" clId="{E3488928-4C7D-4C2A-A560-4921B1564BFE}" dt="2025-02-13T08:20:40.486" v="1730" actId="2711"/>
        <pc:sldMkLst>
          <pc:docMk/>
          <pc:sldMk cId="2346681566" sldId="2147476358"/>
        </pc:sldMkLst>
        <pc:spChg chg="mod">
          <ac:chgData name="諏訪 幹夫(SUWA Mikio)" userId="d3b54c69-c2e2-4e67-964f-c72b5ba37a52" providerId="ADAL" clId="{E3488928-4C7D-4C2A-A560-4921B1564BFE}" dt="2025-02-13T08:20:20.221" v="1728" actId="6549"/>
          <ac:spMkLst>
            <pc:docMk/>
            <pc:sldMk cId="2346681566" sldId="2147476358"/>
            <ac:spMk id="3" creationId="{0D88F922-4597-80E4-22AC-B1188C1BEBF5}"/>
          </ac:spMkLst>
        </pc:spChg>
        <pc:spChg chg="mod">
          <ac:chgData name="諏訪 幹夫(SUWA Mikio)" userId="d3b54c69-c2e2-4e67-964f-c72b5ba37a52" providerId="ADAL" clId="{E3488928-4C7D-4C2A-A560-4921B1564BFE}" dt="2025-02-13T08:20:40.486" v="1730" actId="2711"/>
          <ac:spMkLst>
            <pc:docMk/>
            <pc:sldMk cId="2346681566" sldId="2147476358"/>
            <ac:spMk id="5" creationId="{A00969A1-4275-85FC-1CA2-6D4167C14E9C}"/>
          </ac:spMkLst>
        </pc:spChg>
      </pc:sldChg>
      <pc:sldChg chg="del">
        <pc:chgData name="諏訪 幹夫(SUWA Mikio)" userId="d3b54c69-c2e2-4e67-964f-c72b5ba37a52" providerId="ADAL" clId="{E3488928-4C7D-4C2A-A560-4921B1564BFE}" dt="2025-02-12T12:42:39.134" v="63" actId="47"/>
        <pc:sldMkLst>
          <pc:docMk/>
          <pc:sldMk cId="1711534540" sldId="2147476359"/>
        </pc:sldMkLst>
      </pc:sldChg>
      <pc:sldChg chg="modSp mod">
        <pc:chgData name="諏訪 幹夫(SUWA Mikio)" userId="d3b54c69-c2e2-4e67-964f-c72b5ba37a52" providerId="ADAL" clId="{E3488928-4C7D-4C2A-A560-4921B1564BFE}" dt="2025-02-14T02:46:09.821" v="4810" actId="1038"/>
        <pc:sldMkLst>
          <pc:docMk/>
          <pc:sldMk cId="2543467148" sldId="2147476362"/>
        </pc:sldMkLst>
        <pc:spChg chg="mod">
          <ac:chgData name="諏訪 幹夫(SUWA Mikio)" userId="d3b54c69-c2e2-4e67-964f-c72b5ba37a52" providerId="ADAL" clId="{E3488928-4C7D-4C2A-A560-4921B1564BFE}" dt="2025-02-13T08:21:31.688" v="1759" actId="1035"/>
          <ac:spMkLst>
            <pc:docMk/>
            <pc:sldMk cId="2543467148" sldId="2147476362"/>
            <ac:spMk id="2" creationId="{24D781A5-1CCD-34AD-66ED-F009BA6AF1D3}"/>
          </ac:spMkLst>
        </pc:spChg>
        <pc:spChg chg="mod">
          <ac:chgData name="諏訪 幹夫(SUWA Mikio)" userId="d3b54c69-c2e2-4e67-964f-c72b5ba37a52" providerId="ADAL" clId="{E3488928-4C7D-4C2A-A560-4921B1564BFE}" dt="2025-02-13T08:21:17.397" v="1732" actId="2711"/>
          <ac:spMkLst>
            <pc:docMk/>
            <pc:sldMk cId="2543467148" sldId="2147476362"/>
            <ac:spMk id="3" creationId="{0D88F922-4597-80E4-22AC-B1188C1BEBF5}"/>
          </ac:spMkLst>
        </pc:spChg>
        <pc:spChg chg="mod">
          <ac:chgData name="諏訪 幹夫(SUWA Mikio)" userId="d3b54c69-c2e2-4e67-964f-c72b5ba37a52" providerId="ADAL" clId="{E3488928-4C7D-4C2A-A560-4921B1564BFE}" dt="2025-02-13T08:23:04.855" v="1772" actId="1038"/>
          <ac:spMkLst>
            <pc:docMk/>
            <pc:sldMk cId="2543467148" sldId="2147476362"/>
            <ac:spMk id="5" creationId="{A00969A1-4275-85FC-1CA2-6D4167C14E9C}"/>
          </ac:spMkLst>
        </pc:spChg>
        <pc:spChg chg="mod">
          <ac:chgData name="諏訪 幹夫(SUWA Mikio)" userId="d3b54c69-c2e2-4e67-964f-c72b5ba37a52" providerId="ADAL" clId="{E3488928-4C7D-4C2A-A560-4921B1564BFE}" dt="2025-02-14T02:46:05.333" v="4808" actId="14100"/>
          <ac:spMkLst>
            <pc:docMk/>
            <pc:sldMk cId="2543467148" sldId="2147476362"/>
            <ac:spMk id="8" creationId="{B94F9BA3-E7C9-04C9-146E-88BE9E9D6BF4}"/>
          </ac:spMkLst>
        </pc:spChg>
        <pc:spChg chg="mod">
          <ac:chgData name="諏訪 幹夫(SUWA Mikio)" userId="d3b54c69-c2e2-4e67-964f-c72b5ba37a52" providerId="ADAL" clId="{E3488928-4C7D-4C2A-A560-4921B1564BFE}" dt="2025-02-14T02:46:09.821" v="4810" actId="1038"/>
          <ac:spMkLst>
            <pc:docMk/>
            <pc:sldMk cId="2543467148" sldId="2147476362"/>
            <ac:spMk id="15" creationId="{D835BE4D-03DF-ED45-E4DC-65717897B32D}"/>
          </ac:spMkLst>
        </pc:spChg>
        <pc:spChg chg="mod">
          <ac:chgData name="諏訪 幹夫(SUWA Mikio)" userId="d3b54c69-c2e2-4e67-964f-c72b5ba37a52" providerId="ADAL" clId="{E3488928-4C7D-4C2A-A560-4921B1564BFE}" dt="2025-02-13T08:21:26.190" v="1751" actId="1038"/>
          <ac:spMkLst>
            <pc:docMk/>
            <pc:sldMk cId="2543467148" sldId="2147476362"/>
            <ac:spMk id="19" creationId="{C424CE24-8FFD-F5FD-A56C-AB4A94C07F4B}"/>
          </ac:spMkLst>
        </pc:spChg>
      </pc:sldChg>
      <pc:sldChg chg="del">
        <pc:chgData name="諏訪 幹夫(SUWA Mikio)" userId="d3b54c69-c2e2-4e67-964f-c72b5ba37a52" providerId="ADAL" clId="{E3488928-4C7D-4C2A-A560-4921B1564BFE}" dt="2025-02-12T12:42:39.134" v="63" actId="47"/>
        <pc:sldMkLst>
          <pc:docMk/>
          <pc:sldMk cId="2000602713" sldId="2147476363"/>
        </pc:sldMkLst>
      </pc:sldChg>
      <pc:sldChg chg="addSp delSp modSp add mod">
        <pc:chgData name="諏訪 幹夫(SUWA Mikio)" userId="d3b54c69-c2e2-4e67-964f-c72b5ba37a52" providerId="ADAL" clId="{E3488928-4C7D-4C2A-A560-4921B1564BFE}" dt="2025-02-13T08:25:00.211" v="1779" actId="1582"/>
        <pc:sldMkLst>
          <pc:docMk/>
          <pc:sldMk cId="1022167953" sldId="2147476432"/>
        </pc:sldMkLst>
        <pc:spChg chg="del">
          <ac:chgData name="諏訪 幹夫(SUWA Mikio)" userId="d3b54c69-c2e2-4e67-964f-c72b5ba37a52" providerId="ADAL" clId="{E3488928-4C7D-4C2A-A560-4921B1564BFE}" dt="2025-02-13T06:30:21.932" v="85" actId="478"/>
          <ac:spMkLst>
            <pc:docMk/>
            <pc:sldMk cId="1022167953" sldId="2147476432"/>
            <ac:spMk id="2" creationId="{A6CDE0C4-529C-97B2-1F75-097B5F5DB387}"/>
          </ac:spMkLst>
        </pc:spChg>
        <pc:spChg chg="mod">
          <ac:chgData name="諏訪 幹夫(SUWA Mikio)" userId="d3b54c69-c2e2-4e67-964f-c72b5ba37a52" providerId="ADAL" clId="{E3488928-4C7D-4C2A-A560-4921B1564BFE}" dt="2025-02-13T08:11:03.652" v="1641" actId="1037"/>
          <ac:spMkLst>
            <pc:docMk/>
            <pc:sldMk cId="1022167953" sldId="2147476432"/>
            <ac:spMk id="3" creationId="{BD9D7820-5B92-9497-4334-02BB0FEF1237}"/>
          </ac:spMkLst>
        </pc:spChg>
        <pc:spChg chg="mod">
          <ac:chgData name="諏訪 幹夫(SUWA Mikio)" userId="d3b54c69-c2e2-4e67-964f-c72b5ba37a52" providerId="ADAL" clId="{E3488928-4C7D-4C2A-A560-4921B1564BFE}" dt="2025-02-13T08:25:00.211" v="1779" actId="1582"/>
          <ac:spMkLst>
            <pc:docMk/>
            <pc:sldMk cId="1022167953" sldId="2147476432"/>
            <ac:spMk id="4" creationId="{6E88FEB9-C0EB-8010-11CF-57201A8D12A4}"/>
          </ac:spMkLst>
        </pc:spChg>
        <pc:spChg chg="add mod">
          <ac:chgData name="諏訪 幹夫(SUWA Mikio)" userId="d3b54c69-c2e2-4e67-964f-c72b5ba37a52" providerId="ADAL" clId="{E3488928-4C7D-4C2A-A560-4921B1564BFE}" dt="2025-02-13T06:30:22.767" v="86"/>
          <ac:spMkLst>
            <pc:docMk/>
            <pc:sldMk cId="1022167953" sldId="2147476432"/>
            <ac:spMk id="5" creationId="{E52B208A-7D30-0E52-C51A-7DF346E78028}"/>
          </ac:spMkLst>
        </pc:spChg>
        <pc:spChg chg="mod">
          <ac:chgData name="諏訪 幹夫(SUWA Mikio)" userId="d3b54c69-c2e2-4e67-964f-c72b5ba37a52" providerId="ADAL" clId="{E3488928-4C7D-4C2A-A560-4921B1564BFE}" dt="2025-02-13T07:47:50.779" v="1395" actId="1037"/>
          <ac:spMkLst>
            <pc:docMk/>
            <pc:sldMk cId="1022167953" sldId="2147476432"/>
            <ac:spMk id="6" creationId="{E2F0C4E3-D005-F5EC-3E3D-A8FAB87565D2}"/>
          </ac:spMkLst>
        </pc:spChg>
        <pc:spChg chg="del">
          <ac:chgData name="諏訪 幹夫(SUWA Mikio)" userId="d3b54c69-c2e2-4e67-964f-c72b5ba37a52" providerId="ADAL" clId="{E3488928-4C7D-4C2A-A560-4921B1564BFE}" dt="2025-02-13T07:42:14.170" v="1324" actId="478"/>
          <ac:spMkLst>
            <pc:docMk/>
            <pc:sldMk cId="1022167953" sldId="2147476432"/>
            <ac:spMk id="14" creationId="{22E604BF-867B-535B-F9BE-59C7590EFC1B}"/>
          </ac:spMkLst>
        </pc:spChg>
        <pc:spChg chg="mod">
          <ac:chgData name="諏訪 幹夫(SUWA Mikio)" userId="d3b54c69-c2e2-4e67-964f-c72b5ba37a52" providerId="ADAL" clId="{E3488928-4C7D-4C2A-A560-4921B1564BFE}" dt="2025-02-13T07:47:50.779" v="1395" actId="1037"/>
          <ac:spMkLst>
            <pc:docMk/>
            <pc:sldMk cId="1022167953" sldId="2147476432"/>
            <ac:spMk id="15" creationId="{920C72B4-19D8-60BA-16AE-A239C798543A}"/>
          </ac:spMkLst>
        </pc:spChg>
        <pc:spChg chg="mod">
          <ac:chgData name="諏訪 幹夫(SUWA Mikio)" userId="d3b54c69-c2e2-4e67-964f-c72b5ba37a52" providerId="ADAL" clId="{E3488928-4C7D-4C2A-A560-4921B1564BFE}" dt="2025-02-13T07:47:50.779" v="1395" actId="1037"/>
          <ac:spMkLst>
            <pc:docMk/>
            <pc:sldMk cId="1022167953" sldId="2147476432"/>
            <ac:spMk id="22" creationId="{3F20F1E0-4B1E-10C3-1007-40A0BB504162}"/>
          </ac:spMkLst>
        </pc:spChg>
        <pc:graphicFrameChg chg="mod">
          <ac:chgData name="諏訪 幹夫(SUWA Mikio)" userId="d3b54c69-c2e2-4e67-964f-c72b5ba37a52" providerId="ADAL" clId="{E3488928-4C7D-4C2A-A560-4921B1564BFE}" dt="2025-02-13T07:47:50.779" v="1395" actId="1037"/>
          <ac:graphicFrameMkLst>
            <pc:docMk/>
            <pc:sldMk cId="1022167953" sldId="2147476432"/>
            <ac:graphicFrameMk id="7" creationId="{649D8A14-952C-6CBC-C7C6-D5C403C28386}"/>
          </ac:graphicFrameMkLst>
        </pc:graphicFrameChg>
      </pc:sldChg>
      <pc:sldChg chg="addSp delSp modSp new mod">
        <pc:chgData name="諏訪 幹夫(SUWA Mikio)" userId="d3b54c69-c2e2-4e67-964f-c72b5ba37a52" providerId="ADAL" clId="{E3488928-4C7D-4C2A-A560-4921B1564BFE}" dt="2025-02-13T08:38:23.359" v="2001"/>
        <pc:sldMkLst>
          <pc:docMk/>
          <pc:sldMk cId="1392985125" sldId="2147476433"/>
        </pc:sldMkLst>
        <pc:spChg chg="del">
          <ac:chgData name="諏訪 幹夫(SUWA Mikio)" userId="d3b54c69-c2e2-4e67-964f-c72b5ba37a52" providerId="ADAL" clId="{E3488928-4C7D-4C2A-A560-4921B1564BFE}" dt="2025-02-13T07:19:22.907" v="608" actId="478"/>
          <ac:spMkLst>
            <pc:docMk/>
            <pc:sldMk cId="1392985125" sldId="2147476433"/>
            <ac:spMk id="2" creationId="{DE6B53AE-1E15-DB1D-17E3-424F46D786D6}"/>
          </ac:spMkLst>
        </pc:spChg>
        <pc:spChg chg="del">
          <ac:chgData name="諏訪 幹夫(SUWA Mikio)" userId="d3b54c69-c2e2-4e67-964f-c72b5ba37a52" providerId="ADAL" clId="{E3488928-4C7D-4C2A-A560-4921B1564BFE}" dt="2025-02-13T07:19:16.989" v="607" actId="478"/>
          <ac:spMkLst>
            <pc:docMk/>
            <pc:sldMk cId="1392985125" sldId="2147476433"/>
            <ac:spMk id="3" creationId="{EA6583A6-D824-AD5E-E933-DDE28D43B52F}"/>
          </ac:spMkLst>
        </pc:spChg>
        <pc:spChg chg="add mod">
          <ac:chgData name="諏訪 幹夫(SUWA Mikio)" userId="d3b54c69-c2e2-4e67-964f-c72b5ba37a52" providerId="ADAL" clId="{E3488928-4C7D-4C2A-A560-4921B1564BFE}" dt="2025-02-13T07:23:16.486" v="910" actId="115"/>
          <ac:spMkLst>
            <pc:docMk/>
            <pc:sldMk cId="1392985125" sldId="2147476433"/>
            <ac:spMk id="4" creationId="{051885A6-2435-323A-7FA5-22FF013F6BD5}"/>
          </ac:spMkLst>
        </pc:spChg>
        <pc:spChg chg="add mod">
          <ac:chgData name="諏訪 幹夫(SUWA Mikio)" userId="d3b54c69-c2e2-4e67-964f-c72b5ba37a52" providerId="ADAL" clId="{E3488928-4C7D-4C2A-A560-4921B1564BFE}" dt="2025-02-13T07:23:25.353" v="911" actId="115"/>
          <ac:spMkLst>
            <pc:docMk/>
            <pc:sldMk cId="1392985125" sldId="2147476433"/>
            <ac:spMk id="5" creationId="{6ABF3273-C795-AA34-5EBA-9DAA525D8283}"/>
          </ac:spMkLst>
        </pc:spChg>
        <pc:spChg chg="add mod">
          <ac:chgData name="諏訪 幹夫(SUWA Mikio)" userId="d3b54c69-c2e2-4e67-964f-c72b5ba37a52" providerId="ADAL" clId="{E3488928-4C7D-4C2A-A560-4921B1564BFE}" dt="2025-02-13T07:23:29.220" v="912" actId="115"/>
          <ac:spMkLst>
            <pc:docMk/>
            <pc:sldMk cId="1392985125" sldId="2147476433"/>
            <ac:spMk id="6" creationId="{60069E38-D26E-9340-79AB-A634840F926E}"/>
          </ac:spMkLst>
        </pc:spChg>
        <pc:spChg chg="add mod">
          <ac:chgData name="諏訪 幹夫(SUWA Mikio)" userId="d3b54c69-c2e2-4e67-964f-c72b5ba37a52" providerId="ADAL" clId="{E3488928-4C7D-4C2A-A560-4921B1564BFE}" dt="2025-02-13T08:38:23.359" v="2001"/>
          <ac:spMkLst>
            <pc:docMk/>
            <pc:sldMk cId="1392985125" sldId="2147476433"/>
            <ac:spMk id="7" creationId="{A295A3A6-17CD-03E7-04F8-C5FF0747C0C1}"/>
          </ac:spMkLst>
        </pc:spChg>
      </pc:sldChg>
      <pc:sldChg chg="addSp modSp add mod">
        <pc:chgData name="諏訪 幹夫(SUWA Mikio)" userId="d3b54c69-c2e2-4e67-964f-c72b5ba37a52" providerId="ADAL" clId="{E3488928-4C7D-4C2A-A560-4921B1564BFE}" dt="2025-02-13T08:38:30.020" v="2002"/>
        <pc:sldMkLst>
          <pc:docMk/>
          <pc:sldMk cId="3727904028" sldId="2147476434"/>
        </pc:sldMkLst>
        <pc:spChg chg="add mod">
          <ac:chgData name="諏訪 幹夫(SUWA Mikio)" userId="d3b54c69-c2e2-4e67-964f-c72b5ba37a52" providerId="ADAL" clId="{E3488928-4C7D-4C2A-A560-4921B1564BFE}" dt="2025-02-13T08:38:30.020" v="2002"/>
          <ac:spMkLst>
            <pc:docMk/>
            <pc:sldMk cId="3727904028" sldId="2147476434"/>
            <ac:spMk id="2" creationId="{76456F82-A6C0-C68D-A9E4-5175EB8B70AE}"/>
          </ac:spMkLst>
        </pc:spChg>
        <pc:spChg chg="mod">
          <ac:chgData name="諏訪 幹夫(SUWA Mikio)" userId="d3b54c69-c2e2-4e67-964f-c72b5ba37a52" providerId="ADAL" clId="{E3488928-4C7D-4C2A-A560-4921B1564BFE}" dt="2025-02-13T07:23:37.605" v="913" actId="115"/>
          <ac:spMkLst>
            <pc:docMk/>
            <pc:sldMk cId="3727904028" sldId="2147476434"/>
            <ac:spMk id="4" creationId="{051885A6-2435-323A-7FA5-22FF013F6BD5}"/>
          </ac:spMkLst>
        </pc:spChg>
        <pc:spChg chg="mod">
          <ac:chgData name="諏訪 幹夫(SUWA Mikio)" userId="d3b54c69-c2e2-4e67-964f-c72b5ba37a52" providerId="ADAL" clId="{E3488928-4C7D-4C2A-A560-4921B1564BFE}" dt="2025-02-13T07:23:40.716" v="914" actId="115"/>
          <ac:spMkLst>
            <pc:docMk/>
            <pc:sldMk cId="3727904028" sldId="2147476434"/>
            <ac:spMk id="5" creationId="{6ABF3273-C795-AA34-5EBA-9DAA525D8283}"/>
          </ac:spMkLst>
        </pc:spChg>
        <pc:spChg chg="mod">
          <ac:chgData name="諏訪 幹夫(SUWA Mikio)" userId="d3b54c69-c2e2-4e67-964f-c72b5ba37a52" providerId="ADAL" clId="{E3488928-4C7D-4C2A-A560-4921B1564BFE}" dt="2025-02-13T07:23:45.727" v="915" actId="115"/>
          <ac:spMkLst>
            <pc:docMk/>
            <pc:sldMk cId="3727904028" sldId="2147476434"/>
            <ac:spMk id="6" creationId="{60069E38-D26E-9340-79AB-A634840F926E}"/>
          </ac:spMkLst>
        </pc:spChg>
      </pc:sldChg>
      <pc:sldChg chg="addSp modSp add mod">
        <pc:chgData name="諏訪 幹夫(SUWA Mikio)" userId="d3b54c69-c2e2-4e67-964f-c72b5ba37a52" providerId="ADAL" clId="{E3488928-4C7D-4C2A-A560-4921B1564BFE}" dt="2025-02-13T08:38:34.539" v="2003"/>
        <pc:sldMkLst>
          <pc:docMk/>
          <pc:sldMk cId="1026118255" sldId="2147476435"/>
        </pc:sldMkLst>
        <pc:spChg chg="add mod">
          <ac:chgData name="諏訪 幹夫(SUWA Mikio)" userId="d3b54c69-c2e2-4e67-964f-c72b5ba37a52" providerId="ADAL" clId="{E3488928-4C7D-4C2A-A560-4921B1564BFE}" dt="2025-02-13T08:38:34.539" v="2003"/>
          <ac:spMkLst>
            <pc:docMk/>
            <pc:sldMk cId="1026118255" sldId="2147476435"/>
            <ac:spMk id="2" creationId="{AB538015-704A-8CFE-44F8-B00AB2AD247D}"/>
          </ac:spMkLst>
        </pc:spChg>
        <pc:spChg chg="mod">
          <ac:chgData name="諏訪 幹夫(SUWA Mikio)" userId="d3b54c69-c2e2-4e67-964f-c72b5ba37a52" providerId="ADAL" clId="{E3488928-4C7D-4C2A-A560-4921B1564BFE}" dt="2025-02-13T07:23:56.356" v="916" actId="115"/>
          <ac:spMkLst>
            <pc:docMk/>
            <pc:sldMk cId="1026118255" sldId="2147476435"/>
            <ac:spMk id="4" creationId="{051885A6-2435-323A-7FA5-22FF013F6BD5}"/>
          </ac:spMkLst>
        </pc:spChg>
        <pc:spChg chg="mod">
          <ac:chgData name="諏訪 幹夫(SUWA Mikio)" userId="d3b54c69-c2e2-4e67-964f-c72b5ba37a52" providerId="ADAL" clId="{E3488928-4C7D-4C2A-A560-4921B1564BFE}" dt="2025-02-13T07:24:00.014" v="917" actId="115"/>
          <ac:spMkLst>
            <pc:docMk/>
            <pc:sldMk cId="1026118255" sldId="2147476435"/>
            <ac:spMk id="5" creationId="{6ABF3273-C795-AA34-5EBA-9DAA525D8283}"/>
          </ac:spMkLst>
        </pc:spChg>
        <pc:spChg chg="mod">
          <ac:chgData name="諏訪 幹夫(SUWA Mikio)" userId="d3b54c69-c2e2-4e67-964f-c72b5ba37a52" providerId="ADAL" clId="{E3488928-4C7D-4C2A-A560-4921B1564BFE}" dt="2025-02-13T07:24:03.427" v="918" actId="115"/>
          <ac:spMkLst>
            <pc:docMk/>
            <pc:sldMk cId="1026118255" sldId="2147476435"/>
            <ac:spMk id="6" creationId="{60069E38-D26E-9340-79AB-A634840F926E}"/>
          </ac:spMkLst>
        </pc:spChg>
      </pc:sldChg>
      <pc:sldChg chg="addSp delSp modSp new del mod">
        <pc:chgData name="諏訪 幹夫(SUWA Mikio)" userId="d3b54c69-c2e2-4e67-964f-c72b5ba37a52" providerId="ADAL" clId="{E3488928-4C7D-4C2A-A560-4921B1564BFE}" dt="2025-02-17T10:00:44.435" v="6419" actId="2696"/>
        <pc:sldMkLst>
          <pc:docMk/>
          <pc:sldMk cId="2865071838" sldId="2147476436"/>
        </pc:sldMkLst>
        <pc:spChg chg="del">
          <ac:chgData name="諏訪 幹夫(SUWA Mikio)" userId="d3b54c69-c2e2-4e67-964f-c72b5ba37a52" providerId="ADAL" clId="{E3488928-4C7D-4C2A-A560-4921B1564BFE}" dt="2025-02-13T09:28:33.728" v="2011" actId="478"/>
          <ac:spMkLst>
            <pc:docMk/>
            <pc:sldMk cId="2865071838" sldId="2147476436"/>
            <ac:spMk id="2" creationId="{6EC9A7BA-2101-E694-7038-7237A853302D}"/>
          </ac:spMkLst>
        </pc:spChg>
        <pc:spChg chg="del">
          <ac:chgData name="諏訪 幹夫(SUWA Mikio)" userId="d3b54c69-c2e2-4e67-964f-c72b5ba37a52" providerId="ADAL" clId="{E3488928-4C7D-4C2A-A560-4921B1564BFE}" dt="2025-02-13T09:28:31.724" v="2010" actId="478"/>
          <ac:spMkLst>
            <pc:docMk/>
            <pc:sldMk cId="2865071838" sldId="2147476436"/>
            <ac:spMk id="3" creationId="{4B1E081E-29CE-F2FC-31E4-F2ECD27B6501}"/>
          </ac:spMkLst>
        </pc:spChg>
        <pc:spChg chg="add mod">
          <ac:chgData name="諏訪 幹夫(SUWA Mikio)" userId="d3b54c69-c2e2-4e67-964f-c72b5ba37a52" providerId="ADAL" clId="{E3488928-4C7D-4C2A-A560-4921B1564BFE}" dt="2025-02-14T06:22:25.391" v="6387" actId="1037"/>
          <ac:spMkLst>
            <pc:docMk/>
            <pc:sldMk cId="2865071838" sldId="2147476436"/>
            <ac:spMk id="4" creationId="{EFF2A877-B8E4-4132-D204-FCDB6EA0FD81}"/>
          </ac:spMkLst>
        </pc:spChg>
        <pc:spChg chg="add del mod">
          <ac:chgData name="諏訪 幹夫(SUWA Mikio)" userId="d3b54c69-c2e2-4e67-964f-c72b5ba37a52" providerId="ADAL" clId="{E3488928-4C7D-4C2A-A560-4921B1564BFE}" dt="2025-02-14T05:07:30.908" v="5006" actId="6549"/>
          <ac:spMkLst>
            <pc:docMk/>
            <pc:sldMk cId="2865071838" sldId="2147476436"/>
            <ac:spMk id="5" creationId="{83253E2A-8B24-AF2E-9963-3E0D973D750E}"/>
          </ac:spMkLst>
        </pc:spChg>
        <pc:spChg chg="add del mod">
          <ac:chgData name="諏訪 幹夫(SUWA Mikio)" userId="d3b54c69-c2e2-4e67-964f-c72b5ba37a52" providerId="ADAL" clId="{E3488928-4C7D-4C2A-A560-4921B1564BFE}" dt="2025-02-14T05:50:20.402" v="5464" actId="20577"/>
          <ac:spMkLst>
            <pc:docMk/>
            <pc:sldMk cId="2865071838" sldId="2147476436"/>
            <ac:spMk id="6" creationId="{24A1B3DB-C97E-4DE2-AB5C-2DAA852DC052}"/>
          </ac:spMkLst>
        </pc:spChg>
        <pc:spChg chg="add mod">
          <ac:chgData name="諏訪 幹夫(SUWA Mikio)" userId="d3b54c69-c2e2-4e67-964f-c72b5ba37a52" providerId="ADAL" clId="{E3488928-4C7D-4C2A-A560-4921B1564BFE}" dt="2025-02-14T06:22:34.626" v="6396" actId="1038"/>
          <ac:spMkLst>
            <pc:docMk/>
            <pc:sldMk cId="2865071838" sldId="2147476436"/>
            <ac:spMk id="7" creationId="{FFD4A8B4-3578-C7A8-7706-DB13C1C80E5C}"/>
          </ac:spMkLst>
        </pc:spChg>
        <pc:spChg chg="add mod">
          <ac:chgData name="諏訪 幹夫(SUWA Mikio)" userId="d3b54c69-c2e2-4e67-964f-c72b5ba37a52" providerId="ADAL" clId="{E3488928-4C7D-4C2A-A560-4921B1564BFE}" dt="2025-02-14T06:22:34.626" v="6396" actId="1038"/>
          <ac:spMkLst>
            <pc:docMk/>
            <pc:sldMk cId="2865071838" sldId="2147476436"/>
            <ac:spMk id="8" creationId="{BE146753-7087-31C9-B427-64F042E0E8AC}"/>
          </ac:spMkLst>
        </pc:spChg>
        <pc:spChg chg="add mod">
          <ac:chgData name="諏訪 幹夫(SUWA Mikio)" userId="d3b54c69-c2e2-4e67-964f-c72b5ba37a52" providerId="ADAL" clId="{E3488928-4C7D-4C2A-A560-4921B1564BFE}" dt="2025-02-14T06:22:34.626" v="6396" actId="1038"/>
          <ac:spMkLst>
            <pc:docMk/>
            <pc:sldMk cId="2865071838" sldId="2147476436"/>
            <ac:spMk id="9" creationId="{54CBCCF3-E89D-8EE4-9BD1-26595EDA4D51}"/>
          </ac:spMkLst>
        </pc:spChg>
        <pc:spChg chg="add mod">
          <ac:chgData name="諏訪 幹夫(SUWA Mikio)" userId="d3b54c69-c2e2-4e67-964f-c72b5ba37a52" providerId="ADAL" clId="{E3488928-4C7D-4C2A-A560-4921B1564BFE}" dt="2025-02-14T05:08:07.791" v="5027" actId="14100"/>
          <ac:spMkLst>
            <pc:docMk/>
            <pc:sldMk cId="2865071838" sldId="2147476436"/>
            <ac:spMk id="10" creationId="{E14BC9E6-83C8-DCA9-70CD-E221BE257818}"/>
          </ac:spMkLst>
        </pc:spChg>
        <pc:spChg chg="add mod">
          <ac:chgData name="諏訪 幹夫(SUWA Mikio)" userId="d3b54c69-c2e2-4e67-964f-c72b5ba37a52" providerId="ADAL" clId="{E3488928-4C7D-4C2A-A560-4921B1564BFE}" dt="2025-02-14T06:22:34.626" v="6396" actId="1038"/>
          <ac:spMkLst>
            <pc:docMk/>
            <pc:sldMk cId="2865071838" sldId="2147476436"/>
            <ac:spMk id="14" creationId="{11D61AB4-14A8-2C3D-2F55-EA11827B1251}"/>
          </ac:spMkLst>
        </pc:spChg>
        <pc:spChg chg="add mod">
          <ac:chgData name="諏訪 幹夫(SUWA Mikio)" userId="d3b54c69-c2e2-4e67-964f-c72b5ba37a52" providerId="ADAL" clId="{E3488928-4C7D-4C2A-A560-4921B1564BFE}" dt="2025-02-14T06:22:34.626" v="6396" actId="1038"/>
          <ac:spMkLst>
            <pc:docMk/>
            <pc:sldMk cId="2865071838" sldId="2147476436"/>
            <ac:spMk id="15" creationId="{80B9E21E-3BE2-571F-5CBB-4E0A26EB6FE0}"/>
          </ac:spMkLst>
        </pc:spChg>
        <pc:spChg chg="add mod">
          <ac:chgData name="諏訪 幹夫(SUWA Mikio)" userId="d3b54c69-c2e2-4e67-964f-c72b5ba37a52" providerId="ADAL" clId="{E3488928-4C7D-4C2A-A560-4921B1564BFE}" dt="2025-02-14T05:07:40.610" v="5023" actId="1038"/>
          <ac:spMkLst>
            <pc:docMk/>
            <pc:sldMk cId="2865071838" sldId="2147476436"/>
            <ac:spMk id="16" creationId="{ABB7A224-FFAA-140A-F2F6-98F9DC15B6F4}"/>
          </ac:spMkLst>
        </pc:spChg>
        <pc:spChg chg="add mod">
          <ac:chgData name="諏訪 幹夫(SUWA Mikio)" userId="d3b54c69-c2e2-4e67-964f-c72b5ba37a52" providerId="ADAL" clId="{E3488928-4C7D-4C2A-A560-4921B1564BFE}" dt="2025-02-13T11:09:56.246" v="4777" actId="1035"/>
          <ac:spMkLst>
            <pc:docMk/>
            <pc:sldMk cId="2865071838" sldId="2147476436"/>
            <ac:spMk id="17" creationId="{48E3F2E3-C9BF-3D37-8A73-881BEA4145E9}"/>
          </ac:spMkLst>
        </pc:spChg>
        <pc:spChg chg="add mod">
          <ac:chgData name="諏訪 幹夫(SUWA Mikio)" userId="d3b54c69-c2e2-4e67-964f-c72b5ba37a52" providerId="ADAL" clId="{E3488928-4C7D-4C2A-A560-4921B1564BFE}" dt="2025-02-14T05:08:14.228" v="5028" actId="14100"/>
          <ac:spMkLst>
            <pc:docMk/>
            <pc:sldMk cId="2865071838" sldId="2147476436"/>
            <ac:spMk id="18" creationId="{844CC015-59D6-FCB4-46AF-912F58FBDB40}"/>
          </ac:spMkLst>
        </pc:spChg>
        <pc:spChg chg="add mod">
          <ac:chgData name="諏訪 幹夫(SUWA Mikio)" userId="d3b54c69-c2e2-4e67-964f-c72b5ba37a52" providerId="ADAL" clId="{E3488928-4C7D-4C2A-A560-4921B1564BFE}" dt="2025-02-13T11:09:56.246" v="4777" actId="1035"/>
          <ac:spMkLst>
            <pc:docMk/>
            <pc:sldMk cId="2865071838" sldId="2147476436"/>
            <ac:spMk id="21" creationId="{F75EABF1-F4E5-CAAA-890A-1132A03B16E9}"/>
          </ac:spMkLst>
        </pc:spChg>
        <pc:spChg chg="add mod">
          <ac:chgData name="諏訪 幹夫(SUWA Mikio)" userId="d3b54c69-c2e2-4e67-964f-c72b5ba37a52" providerId="ADAL" clId="{E3488928-4C7D-4C2A-A560-4921B1564BFE}" dt="2025-02-13T11:09:56.246" v="4777" actId="1035"/>
          <ac:spMkLst>
            <pc:docMk/>
            <pc:sldMk cId="2865071838" sldId="2147476436"/>
            <ac:spMk id="27" creationId="{AF7C5E53-1C8C-95BB-3E7C-9EDF1593C3EB}"/>
          </ac:spMkLst>
        </pc:spChg>
        <pc:spChg chg="add mod">
          <ac:chgData name="諏訪 幹夫(SUWA Mikio)" userId="d3b54c69-c2e2-4e67-964f-c72b5ba37a52" providerId="ADAL" clId="{E3488928-4C7D-4C2A-A560-4921B1564BFE}" dt="2025-02-13T11:10:01.456" v="4790" actId="1036"/>
          <ac:spMkLst>
            <pc:docMk/>
            <pc:sldMk cId="2865071838" sldId="2147476436"/>
            <ac:spMk id="28" creationId="{21670C97-9150-F2E7-CE3D-8D3AE30B442C}"/>
          </ac:spMkLst>
        </pc:spChg>
        <pc:grpChg chg="add mod">
          <ac:chgData name="諏訪 幹夫(SUWA Mikio)" userId="d3b54c69-c2e2-4e67-964f-c72b5ba37a52" providerId="ADAL" clId="{E3488928-4C7D-4C2A-A560-4921B1564BFE}" dt="2025-02-13T11:09:56.246" v="4777" actId="1035"/>
          <ac:grpSpMkLst>
            <pc:docMk/>
            <pc:sldMk cId="2865071838" sldId="2147476436"/>
            <ac:grpSpMk id="26" creationId="{6D585275-7381-AD30-A22E-672AA185B8BF}"/>
          </ac:grpSpMkLst>
        </pc:grpChg>
        <pc:graphicFrameChg chg="add mod">
          <ac:chgData name="諏訪 幹夫(SUWA Mikio)" userId="d3b54c69-c2e2-4e67-964f-c72b5ba37a52" providerId="ADAL" clId="{E3488928-4C7D-4C2A-A560-4921B1564BFE}" dt="2025-02-14T06:22:34.626" v="6396" actId="1038"/>
          <ac:graphicFrameMkLst>
            <pc:docMk/>
            <pc:sldMk cId="2865071838" sldId="2147476436"/>
            <ac:graphicFrameMk id="13" creationId="{6E282A7A-7AF5-08E6-089F-4ED4A7D5ABDE}"/>
          </ac:graphicFrameMkLst>
        </pc:graphicFrameChg>
        <pc:picChg chg="add mod">
          <ac:chgData name="諏訪 幹夫(SUWA Mikio)" userId="d3b54c69-c2e2-4e67-964f-c72b5ba37a52" providerId="ADAL" clId="{E3488928-4C7D-4C2A-A560-4921B1564BFE}" dt="2025-02-13T11:09:56.246" v="4777" actId="1035"/>
          <ac:picMkLst>
            <pc:docMk/>
            <pc:sldMk cId="2865071838" sldId="2147476436"/>
            <ac:picMk id="20" creationId="{CE32C302-A31A-6C3C-44BC-9E1163529E0B}"/>
          </ac:picMkLst>
        </pc:picChg>
        <pc:picChg chg="add mod">
          <ac:chgData name="諏訪 幹夫(SUWA Mikio)" userId="d3b54c69-c2e2-4e67-964f-c72b5ba37a52" providerId="ADAL" clId="{E3488928-4C7D-4C2A-A560-4921B1564BFE}" dt="2025-02-13T11:07:17.557" v="4537" actId="164"/>
          <ac:picMkLst>
            <pc:docMk/>
            <pc:sldMk cId="2865071838" sldId="2147476436"/>
            <ac:picMk id="23" creationId="{93B2FA24-2451-ACEB-DC89-DE1076C88161}"/>
          </ac:picMkLst>
        </pc:picChg>
        <pc:picChg chg="add mod">
          <ac:chgData name="諏訪 幹夫(SUWA Mikio)" userId="d3b54c69-c2e2-4e67-964f-c72b5ba37a52" providerId="ADAL" clId="{E3488928-4C7D-4C2A-A560-4921B1564BFE}" dt="2025-02-13T11:07:17.557" v="4537" actId="164"/>
          <ac:picMkLst>
            <pc:docMk/>
            <pc:sldMk cId="2865071838" sldId="2147476436"/>
            <ac:picMk id="25" creationId="{F0F8FB63-4442-A26A-E54F-88917E699C90}"/>
          </ac:picMkLst>
        </pc:picChg>
      </pc:sldChg>
      <pc:sldChg chg="modSp mod">
        <pc:chgData name="諏訪 幹夫(SUWA Mikio)" userId="d3b54c69-c2e2-4e67-964f-c72b5ba37a52" providerId="ADAL" clId="{E3488928-4C7D-4C2A-A560-4921B1564BFE}" dt="2025-02-17T10:01:39.557" v="6443" actId="14100"/>
        <pc:sldMkLst>
          <pc:docMk/>
          <pc:sldMk cId="1218936880" sldId="2147476437"/>
        </pc:sldMkLst>
        <pc:spChg chg="mod">
          <ac:chgData name="諏訪 幹夫(SUWA Mikio)" userId="d3b54c69-c2e2-4e67-964f-c72b5ba37a52" providerId="ADAL" clId="{E3488928-4C7D-4C2A-A560-4921B1564BFE}" dt="2025-02-17T10:01:15.085" v="6441" actId="6549"/>
          <ac:spMkLst>
            <pc:docMk/>
            <pc:sldMk cId="1218936880" sldId="2147476437"/>
            <ac:spMk id="25" creationId="{BEE8BCED-966B-A4D7-95BF-B70749F39E30}"/>
          </ac:spMkLst>
        </pc:spChg>
        <pc:spChg chg="mod">
          <ac:chgData name="諏訪 幹夫(SUWA Mikio)" userId="d3b54c69-c2e2-4e67-964f-c72b5ba37a52" providerId="ADAL" clId="{E3488928-4C7D-4C2A-A560-4921B1564BFE}" dt="2025-02-17T10:01:39.557" v="6443" actId="14100"/>
          <ac:spMkLst>
            <pc:docMk/>
            <pc:sldMk cId="1218936880" sldId="2147476437"/>
            <ac:spMk id="30" creationId="{28635EF7-AE9E-86C9-4B7C-809D94B83928}"/>
          </ac:spMkLst>
        </pc:spChg>
        <pc:cxnChg chg="mod">
          <ac:chgData name="諏訪 幹夫(SUWA Mikio)" userId="d3b54c69-c2e2-4e67-964f-c72b5ba37a52" providerId="ADAL" clId="{E3488928-4C7D-4C2A-A560-4921B1564BFE}" dt="2025-02-17T10:01:28.739" v="6442" actId="14100"/>
          <ac:cxnSpMkLst>
            <pc:docMk/>
            <pc:sldMk cId="1218936880" sldId="2147476437"/>
            <ac:cxnSpMk id="35" creationId="{300B417B-17F3-8FD0-E542-C0C0F2553D3F}"/>
          </ac:cxnSpMkLst>
        </pc:cxnChg>
      </pc:sldChg>
      <pc:sldChg chg="addSp delSp modSp new del mod">
        <pc:chgData name="諏訪 幹夫(SUWA Mikio)" userId="d3b54c69-c2e2-4e67-964f-c72b5ba37a52" providerId="ADAL" clId="{E3488928-4C7D-4C2A-A560-4921B1564BFE}" dt="2025-02-17T10:00:44.435" v="6419" actId="2696"/>
        <pc:sldMkLst>
          <pc:docMk/>
          <pc:sldMk cId="1682449487" sldId="2147476438"/>
        </pc:sldMkLst>
        <pc:spChg chg="del">
          <ac:chgData name="諏訪 幹夫(SUWA Mikio)" userId="d3b54c69-c2e2-4e67-964f-c72b5ba37a52" providerId="ADAL" clId="{E3488928-4C7D-4C2A-A560-4921B1564BFE}" dt="2025-02-14T05:07:55.617" v="5025" actId="478"/>
          <ac:spMkLst>
            <pc:docMk/>
            <pc:sldMk cId="1682449487" sldId="2147476438"/>
            <ac:spMk id="2" creationId="{A8A04AA4-9D30-1208-6DC3-207A7EEF57BF}"/>
          </ac:spMkLst>
        </pc:spChg>
        <pc:spChg chg="del">
          <ac:chgData name="諏訪 幹夫(SUWA Mikio)" userId="d3b54c69-c2e2-4e67-964f-c72b5ba37a52" providerId="ADAL" clId="{E3488928-4C7D-4C2A-A560-4921B1564BFE}" dt="2025-02-14T05:07:58.966" v="5026" actId="478"/>
          <ac:spMkLst>
            <pc:docMk/>
            <pc:sldMk cId="1682449487" sldId="2147476438"/>
            <ac:spMk id="3" creationId="{5BC0D31E-2051-CC36-5E05-9F02878E11CE}"/>
          </ac:spMkLst>
        </pc:spChg>
        <pc:spChg chg="add mod">
          <ac:chgData name="諏訪 幹夫(SUWA Mikio)" userId="d3b54c69-c2e2-4e67-964f-c72b5ba37a52" providerId="ADAL" clId="{E3488928-4C7D-4C2A-A560-4921B1564BFE}" dt="2025-02-14T06:07:07.546" v="6325" actId="1035"/>
          <ac:spMkLst>
            <pc:docMk/>
            <pc:sldMk cId="1682449487" sldId="2147476438"/>
            <ac:spMk id="4" creationId="{2945B285-DAFB-A99C-63DC-B3897493325E}"/>
          </ac:spMkLst>
        </pc:spChg>
        <pc:spChg chg="add mod">
          <ac:chgData name="諏訪 幹夫(SUWA Mikio)" userId="d3b54c69-c2e2-4e67-964f-c72b5ba37a52" providerId="ADAL" clId="{E3488928-4C7D-4C2A-A560-4921B1564BFE}" dt="2025-02-14T06:07:07.546" v="6325" actId="1035"/>
          <ac:spMkLst>
            <pc:docMk/>
            <pc:sldMk cId="1682449487" sldId="2147476438"/>
            <ac:spMk id="5" creationId="{C7037444-D86C-ED22-9788-1338FAF1F896}"/>
          </ac:spMkLst>
        </pc:spChg>
        <pc:spChg chg="add mod">
          <ac:chgData name="諏訪 幹夫(SUWA Mikio)" userId="d3b54c69-c2e2-4e67-964f-c72b5ba37a52" providerId="ADAL" clId="{E3488928-4C7D-4C2A-A560-4921B1564BFE}" dt="2025-02-14T06:07:07.546" v="6325" actId="1035"/>
          <ac:spMkLst>
            <pc:docMk/>
            <pc:sldMk cId="1682449487" sldId="2147476438"/>
            <ac:spMk id="11" creationId="{C31826A9-A9E0-2394-C11E-CD60DD794D68}"/>
          </ac:spMkLst>
        </pc:spChg>
        <pc:spChg chg="add mod">
          <ac:chgData name="諏訪 幹夫(SUWA Mikio)" userId="d3b54c69-c2e2-4e67-964f-c72b5ba37a52" providerId="ADAL" clId="{E3488928-4C7D-4C2A-A560-4921B1564BFE}" dt="2025-02-14T06:07:07.546" v="6325" actId="1035"/>
          <ac:spMkLst>
            <pc:docMk/>
            <pc:sldMk cId="1682449487" sldId="2147476438"/>
            <ac:spMk id="12" creationId="{68997594-A644-BAA1-AAF0-277856C5DF01}"/>
          </ac:spMkLst>
        </pc:spChg>
        <pc:spChg chg="add mod">
          <ac:chgData name="諏訪 幹夫(SUWA Mikio)" userId="d3b54c69-c2e2-4e67-964f-c72b5ba37a52" providerId="ADAL" clId="{E3488928-4C7D-4C2A-A560-4921B1564BFE}" dt="2025-02-14T06:07:07.546" v="6325" actId="1035"/>
          <ac:spMkLst>
            <pc:docMk/>
            <pc:sldMk cId="1682449487" sldId="2147476438"/>
            <ac:spMk id="13" creationId="{207CCFBF-2D4E-EF63-A680-65B396A999E6}"/>
          </ac:spMkLst>
        </pc:spChg>
        <pc:spChg chg="add del mod">
          <ac:chgData name="諏訪 幹夫(SUWA Mikio)" userId="d3b54c69-c2e2-4e67-964f-c72b5ba37a52" providerId="ADAL" clId="{E3488928-4C7D-4C2A-A560-4921B1564BFE}" dt="2025-02-14T05:29:06.726" v="5453" actId="478"/>
          <ac:spMkLst>
            <pc:docMk/>
            <pc:sldMk cId="1682449487" sldId="2147476438"/>
            <ac:spMk id="14" creationId="{75BE6E75-44DB-9841-6F33-F34A2B71DE94}"/>
          </ac:spMkLst>
        </pc:spChg>
        <pc:spChg chg="add mod">
          <ac:chgData name="諏訪 幹夫(SUWA Mikio)" userId="d3b54c69-c2e2-4e67-964f-c72b5ba37a52" providerId="ADAL" clId="{E3488928-4C7D-4C2A-A560-4921B1564BFE}" dt="2025-02-14T06:07:07.546" v="6325" actId="1035"/>
          <ac:spMkLst>
            <pc:docMk/>
            <pc:sldMk cId="1682449487" sldId="2147476438"/>
            <ac:spMk id="15" creationId="{07169880-D2D4-F6A8-F095-9948EA74D3DC}"/>
          </ac:spMkLst>
        </pc:spChg>
        <pc:spChg chg="add mod">
          <ac:chgData name="諏訪 幹夫(SUWA Mikio)" userId="d3b54c69-c2e2-4e67-964f-c72b5ba37a52" providerId="ADAL" clId="{E3488928-4C7D-4C2A-A560-4921B1564BFE}" dt="2025-02-14T06:07:07.546" v="6325" actId="1035"/>
          <ac:spMkLst>
            <pc:docMk/>
            <pc:sldMk cId="1682449487" sldId="2147476438"/>
            <ac:spMk id="18" creationId="{71C513AD-C026-4AC4-0765-8EA6C8631D5A}"/>
          </ac:spMkLst>
        </pc:spChg>
        <pc:spChg chg="add mod">
          <ac:chgData name="諏訪 幹夫(SUWA Mikio)" userId="d3b54c69-c2e2-4e67-964f-c72b5ba37a52" providerId="ADAL" clId="{E3488928-4C7D-4C2A-A560-4921B1564BFE}" dt="2025-02-14T06:07:07.546" v="6325" actId="1035"/>
          <ac:spMkLst>
            <pc:docMk/>
            <pc:sldMk cId="1682449487" sldId="2147476438"/>
            <ac:spMk id="21" creationId="{E2D414C5-B544-A755-1B48-C38689B8CD03}"/>
          </ac:spMkLst>
        </pc:spChg>
        <pc:spChg chg="add mod">
          <ac:chgData name="諏訪 幹夫(SUWA Mikio)" userId="d3b54c69-c2e2-4e67-964f-c72b5ba37a52" providerId="ADAL" clId="{E3488928-4C7D-4C2A-A560-4921B1564BFE}" dt="2025-02-14T06:07:07.546" v="6325" actId="1035"/>
          <ac:spMkLst>
            <pc:docMk/>
            <pc:sldMk cId="1682449487" sldId="2147476438"/>
            <ac:spMk id="22" creationId="{8CD5DEB9-2CB0-C22C-ABAE-974C05C60866}"/>
          </ac:spMkLst>
        </pc:spChg>
        <pc:spChg chg="add mod">
          <ac:chgData name="諏訪 幹夫(SUWA Mikio)" userId="d3b54c69-c2e2-4e67-964f-c72b5ba37a52" providerId="ADAL" clId="{E3488928-4C7D-4C2A-A560-4921B1564BFE}" dt="2025-02-14T06:07:07.546" v="6325" actId="1035"/>
          <ac:spMkLst>
            <pc:docMk/>
            <pc:sldMk cId="1682449487" sldId="2147476438"/>
            <ac:spMk id="24" creationId="{9AE3484B-1843-0552-16C9-A0A98AA13690}"/>
          </ac:spMkLst>
        </pc:spChg>
        <pc:spChg chg="add del mod">
          <ac:chgData name="諏訪 幹夫(SUWA Mikio)" userId="d3b54c69-c2e2-4e67-964f-c72b5ba37a52" providerId="ADAL" clId="{E3488928-4C7D-4C2A-A560-4921B1564BFE}" dt="2025-02-14T06:19:18.732" v="6327" actId="478"/>
          <ac:spMkLst>
            <pc:docMk/>
            <pc:sldMk cId="1682449487" sldId="2147476438"/>
            <ac:spMk id="25" creationId="{93F4A819-98AF-2A92-75C0-CD38EFF92670}"/>
          </ac:spMkLst>
        </pc:spChg>
        <pc:spChg chg="add mod">
          <ac:chgData name="諏訪 幹夫(SUWA Mikio)" userId="d3b54c69-c2e2-4e67-964f-c72b5ba37a52" providerId="ADAL" clId="{E3488928-4C7D-4C2A-A560-4921B1564BFE}" dt="2025-02-14T06:20:04.644" v="6344" actId="20577"/>
          <ac:spMkLst>
            <pc:docMk/>
            <pc:sldMk cId="1682449487" sldId="2147476438"/>
            <ac:spMk id="26" creationId="{1A6EEDB5-D814-9EC0-0AE4-D8DC7640F929}"/>
          </ac:spMkLst>
        </pc:spChg>
        <pc:grpChg chg="add mod">
          <ac:chgData name="諏訪 幹夫(SUWA Mikio)" userId="d3b54c69-c2e2-4e67-964f-c72b5ba37a52" providerId="ADAL" clId="{E3488928-4C7D-4C2A-A560-4921B1564BFE}" dt="2025-02-14T06:07:07.546" v="6325" actId="1035"/>
          <ac:grpSpMkLst>
            <pc:docMk/>
            <pc:sldMk cId="1682449487" sldId="2147476438"/>
            <ac:grpSpMk id="10" creationId="{F0684F9B-48DE-E464-0515-4F64FCCB3642}"/>
          </ac:grpSpMkLst>
        </pc:grpChg>
        <pc:picChg chg="add mod">
          <ac:chgData name="諏訪 幹夫(SUWA Mikio)" userId="d3b54c69-c2e2-4e67-964f-c72b5ba37a52" providerId="ADAL" clId="{E3488928-4C7D-4C2A-A560-4921B1564BFE}" dt="2025-02-14T05:12:27.524" v="5163" actId="164"/>
          <ac:picMkLst>
            <pc:docMk/>
            <pc:sldMk cId="1682449487" sldId="2147476438"/>
            <ac:picMk id="7" creationId="{72A1F894-CA91-BFA9-A768-268559BB2C90}"/>
          </ac:picMkLst>
        </pc:picChg>
        <pc:picChg chg="add mod">
          <ac:chgData name="諏訪 幹夫(SUWA Mikio)" userId="d3b54c69-c2e2-4e67-964f-c72b5ba37a52" providerId="ADAL" clId="{E3488928-4C7D-4C2A-A560-4921B1564BFE}" dt="2025-02-14T05:12:27.524" v="5163" actId="164"/>
          <ac:picMkLst>
            <pc:docMk/>
            <pc:sldMk cId="1682449487" sldId="2147476438"/>
            <ac:picMk id="9" creationId="{46AB17C8-77F5-6506-7536-5993136814CE}"/>
          </ac:picMkLst>
        </pc:picChg>
        <pc:picChg chg="add mod">
          <ac:chgData name="諏訪 幹夫(SUWA Mikio)" userId="d3b54c69-c2e2-4e67-964f-c72b5ba37a52" providerId="ADAL" clId="{E3488928-4C7D-4C2A-A560-4921B1564BFE}" dt="2025-02-14T06:07:07.546" v="6325" actId="1035"/>
          <ac:picMkLst>
            <pc:docMk/>
            <pc:sldMk cId="1682449487" sldId="2147476438"/>
            <ac:picMk id="17" creationId="{339E248A-97B6-742B-FFB2-DFAAE4330667}"/>
          </ac:picMkLst>
        </pc:picChg>
        <pc:picChg chg="add mod">
          <ac:chgData name="諏訪 幹夫(SUWA Mikio)" userId="d3b54c69-c2e2-4e67-964f-c72b5ba37a52" providerId="ADAL" clId="{E3488928-4C7D-4C2A-A560-4921B1564BFE}" dt="2025-02-14T06:07:07.546" v="6325" actId="1035"/>
          <ac:picMkLst>
            <pc:docMk/>
            <pc:sldMk cId="1682449487" sldId="2147476438"/>
            <ac:picMk id="20" creationId="{11F85CFD-A1B6-981A-AD3B-8D825C796BB3}"/>
          </ac:picMkLst>
        </pc:picChg>
      </pc:sldChg>
      <pc:sldChg chg="delSp modSp add del mod">
        <pc:chgData name="諏訪 幹夫(SUWA Mikio)" userId="d3b54c69-c2e2-4e67-964f-c72b5ba37a52" providerId="ADAL" clId="{E3488928-4C7D-4C2A-A560-4921B1564BFE}" dt="2025-02-14T04:42:11.870" v="4953" actId="2696"/>
        <pc:sldMkLst>
          <pc:docMk/>
          <pc:sldMk cId="2682772089" sldId="2147476438"/>
        </pc:sldMkLst>
        <pc:spChg chg="mod">
          <ac:chgData name="諏訪 幹夫(SUWA Mikio)" userId="d3b54c69-c2e2-4e67-964f-c72b5ba37a52" providerId="ADAL" clId="{E3488928-4C7D-4C2A-A560-4921B1564BFE}" dt="2025-02-14T03:06:00.933" v="4821" actId="20577"/>
          <ac:spMkLst>
            <pc:docMk/>
            <pc:sldMk cId="2682772089" sldId="2147476438"/>
            <ac:spMk id="4" creationId="{EFF2A877-B8E4-4132-D204-FCDB6EA0FD81}"/>
          </ac:spMkLst>
        </pc:spChg>
        <pc:spChg chg="del">
          <ac:chgData name="諏訪 幹夫(SUWA Mikio)" userId="d3b54c69-c2e2-4e67-964f-c72b5ba37a52" providerId="ADAL" clId="{E3488928-4C7D-4C2A-A560-4921B1564BFE}" dt="2025-02-14T03:07:49.448" v="4946" actId="478"/>
          <ac:spMkLst>
            <pc:docMk/>
            <pc:sldMk cId="2682772089" sldId="2147476438"/>
            <ac:spMk id="6" creationId="{24A1B3DB-C97E-4DE2-AB5C-2DAA852DC052}"/>
          </ac:spMkLst>
        </pc:spChg>
        <pc:spChg chg="mod">
          <ac:chgData name="諏訪 幹夫(SUWA Mikio)" userId="d3b54c69-c2e2-4e67-964f-c72b5ba37a52" providerId="ADAL" clId="{E3488928-4C7D-4C2A-A560-4921B1564BFE}" dt="2025-02-14T03:07:38.236" v="4945" actId="1076"/>
          <ac:spMkLst>
            <pc:docMk/>
            <pc:sldMk cId="2682772089" sldId="2147476438"/>
            <ac:spMk id="8" creationId="{BE146753-7087-31C9-B427-64F042E0E8AC}"/>
          </ac:spMkLst>
        </pc:spChg>
        <pc:spChg chg="del">
          <ac:chgData name="諏訪 幹夫(SUWA Mikio)" userId="d3b54c69-c2e2-4e67-964f-c72b5ba37a52" providerId="ADAL" clId="{E3488928-4C7D-4C2A-A560-4921B1564BFE}" dt="2025-02-14T03:08:07.424" v="4952" actId="478"/>
          <ac:spMkLst>
            <pc:docMk/>
            <pc:sldMk cId="2682772089" sldId="2147476438"/>
            <ac:spMk id="14" creationId="{11D61AB4-14A8-2C3D-2F55-EA11827B1251}"/>
          </ac:spMkLst>
        </pc:spChg>
        <pc:spChg chg="del">
          <ac:chgData name="諏訪 幹夫(SUWA Mikio)" userId="d3b54c69-c2e2-4e67-964f-c72b5ba37a52" providerId="ADAL" clId="{E3488928-4C7D-4C2A-A560-4921B1564BFE}" dt="2025-02-14T03:07:58.050" v="4949" actId="478"/>
          <ac:spMkLst>
            <pc:docMk/>
            <pc:sldMk cId="2682772089" sldId="2147476438"/>
            <ac:spMk id="17" creationId="{48E3F2E3-C9BF-3D37-8A73-881BEA4145E9}"/>
          </ac:spMkLst>
        </pc:spChg>
        <pc:spChg chg="del">
          <ac:chgData name="諏訪 幹夫(SUWA Mikio)" userId="d3b54c69-c2e2-4e67-964f-c72b5ba37a52" providerId="ADAL" clId="{E3488928-4C7D-4C2A-A560-4921B1564BFE}" dt="2025-02-14T03:07:54.567" v="4948" actId="478"/>
          <ac:spMkLst>
            <pc:docMk/>
            <pc:sldMk cId="2682772089" sldId="2147476438"/>
            <ac:spMk id="27" creationId="{AF7C5E53-1C8C-95BB-3E7C-9EDF1593C3EB}"/>
          </ac:spMkLst>
        </pc:spChg>
        <pc:grpChg chg="del">
          <ac:chgData name="諏訪 幹夫(SUWA Mikio)" userId="d3b54c69-c2e2-4e67-964f-c72b5ba37a52" providerId="ADAL" clId="{E3488928-4C7D-4C2A-A560-4921B1564BFE}" dt="2025-02-14T03:07:51.393" v="4947" actId="478"/>
          <ac:grpSpMkLst>
            <pc:docMk/>
            <pc:sldMk cId="2682772089" sldId="2147476438"/>
            <ac:grpSpMk id="26" creationId="{6D585275-7381-AD30-A22E-672AA185B8BF}"/>
          </ac:grpSpMkLst>
        </pc:grpChg>
        <pc:graphicFrameChg chg="del">
          <ac:chgData name="諏訪 幹夫(SUWA Mikio)" userId="d3b54c69-c2e2-4e67-964f-c72b5ba37a52" providerId="ADAL" clId="{E3488928-4C7D-4C2A-A560-4921B1564BFE}" dt="2025-02-14T03:08:04.748" v="4951" actId="478"/>
          <ac:graphicFrameMkLst>
            <pc:docMk/>
            <pc:sldMk cId="2682772089" sldId="2147476438"/>
            <ac:graphicFrameMk id="13" creationId="{6E282A7A-7AF5-08E6-089F-4ED4A7D5ABDE}"/>
          </ac:graphicFrameMkLst>
        </pc:graphicFrameChg>
        <pc:picChg chg="del">
          <ac:chgData name="諏訪 幹夫(SUWA Mikio)" userId="d3b54c69-c2e2-4e67-964f-c72b5ba37a52" providerId="ADAL" clId="{E3488928-4C7D-4C2A-A560-4921B1564BFE}" dt="2025-02-14T03:08:00.082" v="4950" actId="478"/>
          <ac:picMkLst>
            <pc:docMk/>
            <pc:sldMk cId="2682772089" sldId="2147476438"/>
            <ac:picMk id="20" creationId="{CE32C302-A31A-6C3C-44BC-9E1163529E0B}"/>
          </ac:picMkLst>
        </pc:picChg>
      </pc:sldChg>
      <pc:sldMasterChg chg="del delSldLayout">
        <pc:chgData name="諏訪 幹夫(SUWA Mikio)" userId="d3b54c69-c2e2-4e67-964f-c72b5ba37a52" providerId="ADAL" clId="{E3488928-4C7D-4C2A-A560-4921B1564BFE}" dt="2025-02-13T06:30:46.601" v="89" actId="2696"/>
        <pc:sldMasterMkLst>
          <pc:docMk/>
          <pc:sldMasterMk cId="1847023547" sldId="2147483648"/>
        </pc:sldMasterMkLst>
        <pc:sldLayoutChg chg="del">
          <pc:chgData name="諏訪 幹夫(SUWA Mikio)" userId="d3b54c69-c2e2-4e67-964f-c72b5ba37a52" providerId="ADAL" clId="{E3488928-4C7D-4C2A-A560-4921B1564BFE}" dt="2025-02-13T06:30:46.601" v="89" actId="2696"/>
          <pc:sldLayoutMkLst>
            <pc:docMk/>
            <pc:sldMasterMk cId="1847023547" sldId="2147483648"/>
            <pc:sldLayoutMk cId="1383393790" sldId="2147483684"/>
          </pc:sldLayoutMkLst>
        </pc:sldLayoutChg>
      </pc:sldMasterChg>
      <pc:sldMasterChg chg="delSldLayout">
        <pc:chgData name="諏訪 幹夫(SUWA Mikio)" userId="d3b54c69-c2e2-4e67-964f-c72b5ba37a52" providerId="ADAL" clId="{E3488928-4C7D-4C2A-A560-4921B1564BFE}" dt="2025-02-13T07:07:58.337" v="133" actId="2696"/>
        <pc:sldMasterMkLst>
          <pc:docMk/>
          <pc:sldMasterMk cId="2253370387" sldId="2147489082"/>
        </pc:sldMasterMkLst>
        <pc:sldLayoutChg chg="del">
          <pc:chgData name="諏訪 幹夫(SUWA Mikio)" userId="d3b54c69-c2e2-4e67-964f-c72b5ba37a52" providerId="ADAL" clId="{E3488928-4C7D-4C2A-A560-4921B1564BFE}" dt="2025-02-13T07:07:58.337" v="133" actId="2696"/>
          <pc:sldLayoutMkLst>
            <pc:docMk/>
            <pc:sldMasterMk cId="2253370387" sldId="2147489082"/>
            <pc:sldLayoutMk cId="955754694" sldId="2147489134"/>
          </pc:sldLayoutMkLst>
        </pc:sldLayoutChg>
      </pc:sldMasterChg>
    </pc:docChg>
  </pc:docChgLst>
  <pc:docChgLst>
    <pc:chgData name="井村 美保(IMURA Miho)" userId="b8e06b71-f253-49d7-834f-e6220fcaca22" providerId="ADAL" clId="{AFACA4B8-901E-4C12-9375-2203914EA7FB}"/>
    <pc:docChg chg="undo custSel addSld delSld modSld">
      <pc:chgData name="井村 美保(IMURA Miho)" userId="b8e06b71-f253-49d7-834f-e6220fcaca22" providerId="ADAL" clId="{AFACA4B8-901E-4C12-9375-2203914EA7FB}" dt="2024-12-24T10:24:42.585" v="504" actId="14100"/>
      <pc:docMkLst>
        <pc:docMk/>
      </pc:docMkLst>
      <pc:sldChg chg="addSp modSp mod">
        <pc:chgData name="井村 美保(IMURA Miho)" userId="b8e06b71-f253-49d7-834f-e6220fcaca22" providerId="ADAL" clId="{AFACA4B8-901E-4C12-9375-2203914EA7FB}" dt="2024-12-24T10:24:17.345" v="503"/>
        <pc:sldMkLst>
          <pc:docMk/>
          <pc:sldMk cId="776743952" sldId="4769"/>
        </pc:sldMkLst>
        <pc:spChg chg="mod">
          <ac:chgData name="井村 美保(IMURA Miho)" userId="b8e06b71-f253-49d7-834f-e6220fcaca22" providerId="ADAL" clId="{AFACA4B8-901E-4C12-9375-2203914EA7FB}" dt="2024-12-24T10:23:58.925" v="501" actId="1076"/>
          <ac:spMkLst>
            <pc:docMk/>
            <pc:sldMk cId="776743952" sldId="4769"/>
            <ac:spMk id="10" creationId="{1210D255-61B0-AE96-2D49-F8F00A34C7F7}"/>
          </ac:spMkLst>
        </pc:spChg>
        <pc:spChg chg="mod">
          <ac:chgData name="井村 美保(IMURA Miho)" userId="b8e06b71-f253-49d7-834f-e6220fcaca22" providerId="ADAL" clId="{AFACA4B8-901E-4C12-9375-2203914EA7FB}" dt="2024-12-24T10:23:41.819" v="497" actId="1036"/>
          <ac:spMkLst>
            <pc:docMk/>
            <pc:sldMk cId="776743952" sldId="4769"/>
            <ac:spMk id="25" creationId="{3A9949F4-EBBE-2391-21F3-2A1E843562A6}"/>
          </ac:spMkLst>
        </pc:spChg>
        <pc:spChg chg="mod">
          <ac:chgData name="井村 美保(IMURA Miho)" userId="b8e06b71-f253-49d7-834f-e6220fcaca22" providerId="ADAL" clId="{AFACA4B8-901E-4C12-9375-2203914EA7FB}" dt="2024-12-24T10:23:34.495" v="481" actId="1035"/>
          <ac:spMkLst>
            <pc:docMk/>
            <pc:sldMk cId="776743952" sldId="4769"/>
            <ac:spMk id="29" creationId="{0EBC040A-B66E-4786-8C19-51EEF28C10BA}"/>
          </ac:spMkLst>
        </pc:spChg>
        <pc:spChg chg="add mod">
          <ac:chgData name="井村 美保(IMURA Miho)" userId="b8e06b71-f253-49d7-834f-e6220fcaca22" providerId="ADAL" clId="{AFACA4B8-901E-4C12-9375-2203914EA7FB}" dt="2024-12-24T10:23:28.318" v="466" actId="14100"/>
          <ac:spMkLst>
            <pc:docMk/>
            <pc:sldMk cId="776743952" sldId="4769"/>
            <ac:spMk id="30" creationId="{25D6C7A0-4831-EFEE-902C-DF818CEFD262}"/>
          </ac:spMkLst>
        </pc:spChg>
        <pc:picChg chg="mod">
          <ac:chgData name="井村 美保(IMURA Miho)" userId="b8e06b71-f253-49d7-834f-e6220fcaca22" providerId="ADAL" clId="{AFACA4B8-901E-4C12-9375-2203914EA7FB}" dt="2024-12-24T10:24:03.814" v="502" actId="1076"/>
          <ac:picMkLst>
            <pc:docMk/>
            <pc:sldMk cId="776743952" sldId="4769"/>
            <ac:picMk id="7" creationId="{82072329-C794-8329-DC9E-339F2C6D6E8D}"/>
          </ac:picMkLst>
        </pc:picChg>
      </pc:sldChg>
      <pc:sldChg chg="addSp delSp modSp del mod">
        <pc:chgData name="井村 美保(IMURA Miho)" userId="b8e06b71-f253-49d7-834f-e6220fcaca22" providerId="ADAL" clId="{AFACA4B8-901E-4C12-9375-2203914EA7FB}" dt="2024-12-24T07:45:31.457" v="464" actId="2696"/>
        <pc:sldMkLst>
          <pc:docMk/>
          <pc:sldMk cId="3942053630" sldId="2147476339"/>
        </pc:sldMkLst>
      </pc:sldChg>
      <pc:sldChg chg="modSp mod">
        <pc:chgData name="井村 美保(IMURA Miho)" userId="b8e06b71-f253-49d7-834f-e6220fcaca22" providerId="ADAL" clId="{AFACA4B8-901E-4C12-9375-2203914EA7FB}" dt="2024-12-24T10:24:42.585" v="504" actId="14100"/>
        <pc:sldMkLst>
          <pc:docMk/>
          <pc:sldMk cId="3391794957" sldId="2147476347"/>
        </pc:sldMkLst>
        <pc:spChg chg="mod">
          <ac:chgData name="井村 美保(IMURA Miho)" userId="b8e06b71-f253-49d7-834f-e6220fcaca22" providerId="ADAL" clId="{AFACA4B8-901E-4C12-9375-2203914EA7FB}" dt="2024-12-24T10:24:42.585" v="504" actId="14100"/>
          <ac:spMkLst>
            <pc:docMk/>
            <pc:sldMk cId="3391794957" sldId="2147476347"/>
            <ac:spMk id="28" creationId="{35BC2AAE-7219-2ACA-19A1-B9785340A7A4}"/>
          </ac:spMkLst>
        </pc:spChg>
      </pc:sldChg>
      <pc:sldChg chg="addSp delSp modSp add mod">
        <pc:chgData name="井村 美保(IMURA Miho)" userId="b8e06b71-f253-49d7-834f-e6220fcaca22" providerId="ADAL" clId="{AFACA4B8-901E-4C12-9375-2203914EA7FB}" dt="2024-12-24T10:23:53.318" v="500" actId="1035"/>
        <pc:sldMkLst>
          <pc:docMk/>
          <pc:sldMk cId="81266454" sldId="2147476352"/>
        </pc:sldMkLst>
        <pc:spChg chg="mod">
          <ac:chgData name="井村 美保(IMURA Miho)" userId="b8e06b71-f253-49d7-834f-e6220fcaca22" providerId="ADAL" clId="{AFACA4B8-901E-4C12-9375-2203914EA7FB}" dt="2024-12-24T07:34:03.658" v="2"/>
          <ac:spMkLst>
            <pc:docMk/>
            <pc:sldMk cId="81266454" sldId="2147476352"/>
            <ac:spMk id="5" creationId="{6A1B386B-1144-91E2-C176-58119455C34C}"/>
          </ac:spMkLst>
        </pc:spChg>
        <pc:spChg chg="mod">
          <ac:chgData name="井村 美保(IMURA Miho)" userId="b8e06b71-f253-49d7-834f-e6220fcaca22" providerId="ADAL" clId="{AFACA4B8-901E-4C12-9375-2203914EA7FB}" dt="2024-12-24T07:39:17.149" v="426" actId="1036"/>
          <ac:spMkLst>
            <pc:docMk/>
            <pc:sldMk cId="81266454" sldId="2147476352"/>
            <ac:spMk id="7" creationId="{A906ABAB-123D-E1D1-09A0-D54479725EE8}"/>
          </ac:spMkLst>
        </pc:spChg>
        <pc:spChg chg="mod">
          <ac:chgData name="井村 美保(IMURA Miho)" userId="b8e06b71-f253-49d7-834f-e6220fcaca22" providerId="ADAL" clId="{AFACA4B8-901E-4C12-9375-2203914EA7FB}" dt="2024-12-24T07:34:03.658" v="2"/>
          <ac:spMkLst>
            <pc:docMk/>
            <pc:sldMk cId="81266454" sldId="2147476352"/>
            <ac:spMk id="8" creationId="{F333D839-761C-D937-1F15-B0F300A680AB}"/>
          </ac:spMkLst>
        </pc:spChg>
        <pc:spChg chg="mod">
          <ac:chgData name="井村 美保(IMURA Miho)" userId="b8e06b71-f253-49d7-834f-e6220fcaca22" providerId="ADAL" clId="{AFACA4B8-901E-4C12-9375-2203914EA7FB}" dt="2024-12-24T07:35:10.974" v="84" actId="1036"/>
          <ac:spMkLst>
            <pc:docMk/>
            <pc:sldMk cId="81266454" sldId="2147476352"/>
            <ac:spMk id="9" creationId="{47965F39-797C-1E52-C3AC-5F7D1BB3BBFE}"/>
          </ac:spMkLst>
        </pc:spChg>
        <pc:spChg chg="mod">
          <ac:chgData name="井村 美保(IMURA Miho)" userId="b8e06b71-f253-49d7-834f-e6220fcaca22" providerId="ADAL" clId="{AFACA4B8-901E-4C12-9375-2203914EA7FB}" dt="2024-12-24T07:34:03.658" v="2"/>
          <ac:spMkLst>
            <pc:docMk/>
            <pc:sldMk cId="81266454" sldId="2147476352"/>
            <ac:spMk id="11" creationId="{228155B8-6580-0D6E-A212-D87CC7B80A24}"/>
          </ac:spMkLst>
        </pc:spChg>
        <pc:spChg chg="mod">
          <ac:chgData name="井村 美保(IMURA Miho)" userId="b8e06b71-f253-49d7-834f-e6220fcaca22" providerId="ADAL" clId="{AFACA4B8-901E-4C12-9375-2203914EA7FB}" dt="2024-12-24T07:34:03.658" v="2"/>
          <ac:spMkLst>
            <pc:docMk/>
            <pc:sldMk cId="81266454" sldId="2147476352"/>
            <ac:spMk id="12" creationId="{A6F756F6-DF7D-0FF9-0396-7AFC24DDBE32}"/>
          </ac:spMkLst>
        </pc:spChg>
        <pc:spChg chg="mod">
          <ac:chgData name="井村 美保(IMURA Miho)" userId="b8e06b71-f253-49d7-834f-e6220fcaca22" providerId="ADAL" clId="{AFACA4B8-901E-4C12-9375-2203914EA7FB}" dt="2024-12-24T10:23:53.318" v="500" actId="1035"/>
          <ac:spMkLst>
            <pc:docMk/>
            <pc:sldMk cId="81266454" sldId="2147476352"/>
            <ac:spMk id="14" creationId="{66EC85BE-54F7-B8BA-2C7F-5C6E589DCE7D}"/>
          </ac:spMkLst>
        </pc:spChg>
        <pc:spChg chg="mod">
          <ac:chgData name="井村 美保(IMURA Miho)" userId="b8e06b71-f253-49d7-834f-e6220fcaca22" providerId="ADAL" clId="{AFACA4B8-901E-4C12-9375-2203914EA7FB}" dt="2024-12-24T07:35:36.239" v="92" actId="20577"/>
          <ac:spMkLst>
            <pc:docMk/>
            <pc:sldMk cId="81266454" sldId="2147476352"/>
            <ac:spMk id="15" creationId="{0703D804-E6E2-EFF7-5ECF-6B8E7C508DA7}"/>
          </ac:spMkLst>
        </pc:spChg>
        <pc:spChg chg="mod">
          <ac:chgData name="井村 美保(IMURA Miho)" userId="b8e06b71-f253-49d7-834f-e6220fcaca22" providerId="ADAL" clId="{AFACA4B8-901E-4C12-9375-2203914EA7FB}" dt="2024-12-24T07:34:03.658" v="2"/>
          <ac:spMkLst>
            <pc:docMk/>
            <pc:sldMk cId="81266454" sldId="2147476352"/>
            <ac:spMk id="16" creationId="{2C0D19F0-C601-AEC6-8464-F97715E136FF}"/>
          </ac:spMkLst>
        </pc:spChg>
        <pc:spChg chg="mod">
          <ac:chgData name="井村 美保(IMURA Miho)" userId="b8e06b71-f253-49d7-834f-e6220fcaca22" providerId="ADAL" clId="{AFACA4B8-901E-4C12-9375-2203914EA7FB}" dt="2024-12-24T07:34:03.658" v="2"/>
          <ac:spMkLst>
            <pc:docMk/>
            <pc:sldMk cId="81266454" sldId="2147476352"/>
            <ac:spMk id="17" creationId="{94918624-01DB-7248-69C8-7DAF2CB27E90}"/>
          </ac:spMkLst>
        </pc:spChg>
        <pc:spChg chg="mod">
          <ac:chgData name="井村 美保(IMURA Miho)" userId="b8e06b71-f253-49d7-834f-e6220fcaca22" providerId="ADAL" clId="{AFACA4B8-901E-4C12-9375-2203914EA7FB}" dt="2024-12-24T07:34:03.658" v="2"/>
          <ac:spMkLst>
            <pc:docMk/>
            <pc:sldMk cId="81266454" sldId="2147476352"/>
            <ac:spMk id="19" creationId="{5571D03C-C708-EA77-7D84-A44D55DD5A20}"/>
          </ac:spMkLst>
        </pc:spChg>
        <pc:spChg chg="mod">
          <ac:chgData name="井村 美保(IMURA Miho)" userId="b8e06b71-f253-49d7-834f-e6220fcaca22" providerId="ADAL" clId="{AFACA4B8-901E-4C12-9375-2203914EA7FB}" dt="2024-12-24T07:35:25.677" v="87" actId="1076"/>
          <ac:spMkLst>
            <pc:docMk/>
            <pc:sldMk cId="81266454" sldId="2147476352"/>
            <ac:spMk id="21" creationId="{5CFFCF52-D348-E66D-4B8A-464EBA457B89}"/>
          </ac:spMkLst>
        </pc:spChg>
        <pc:spChg chg="mod">
          <ac:chgData name="井村 美保(IMURA Miho)" userId="b8e06b71-f253-49d7-834f-e6220fcaca22" providerId="ADAL" clId="{AFACA4B8-901E-4C12-9375-2203914EA7FB}" dt="2024-12-24T07:34:03.658" v="2"/>
          <ac:spMkLst>
            <pc:docMk/>
            <pc:sldMk cId="81266454" sldId="2147476352"/>
            <ac:spMk id="27" creationId="{9CF36F4E-982C-D837-0FE3-6AE5D84CB3AA}"/>
          </ac:spMkLst>
        </pc:spChg>
        <pc:spChg chg="mod">
          <ac:chgData name="井村 美保(IMURA Miho)" userId="b8e06b71-f253-49d7-834f-e6220fcaca22" providerId="ADAL" clId="{AFACA4B8-901E-4C12-9375-2203914EA7FB}" dt="2024-12-24T07:34:03.658" v="2"/>
          <ac:spMkLst>
            <pc:docMk/>
            <pc:sldMk cId="81266454" sldId="2147476352"/>
            <ac:spMk id="29" creationId="{6D9C9A2B-526F-1403-337F-48421D99974D}"/>
          </ac:spMkLst>
        </pc:spChg>
        <pc:spChg chg="mod">
          <ac:chgData name="井村 美保(IMURA Miho)" userId="b8e06b71-f253-49d7-834f-e6220fcaca22" providerId="ADAL" clId="{AFACA4B8-901E-4C12-9375-2203914EA7FB}" dt="2024-12-24T07:34:03.658" v="2"/>
          <ac:spMkLst>
            <pc:docMk/>
            <pc:sldMk cId="81266454" sldId="2147476352"/>
            <ac:spMk id="30" creationId="{DDE3F6F8-DCC6-351E-5EE8-C08F4421B79B}"/>
          </ac:spMkLst>
        </pc:spChg>
        <pc:spChg chg="mod">
          <ac:chgData name="井村 美保(IMURA Miho)" userId="b8e06b71-f253-49d7-834f-e6220fcaca22" providerId="ADAL" clId="{AFACA4B8-901E-4C12-9375-2203914EA7FB}" dt="2024-12-24T07:34:03.658" v="2"/>
          <ac:spMkLst>
            <pc:docMk/>
            <pc:sldMk cId="81266454" sldId="2147476352"/>
            <ac:spMk id="32" creationId="{2E04CE31-2D1D-093F-B1C1-42159703BA0A}"/>
          </ac:spMkLst>
        </pc:spChg>
        <pc:spChg chg="mod">
          <ac:chgData name="井村 美保(IMURA Miho)" userId="b8e06b71-f253-49d7-834f-e6220fcaca22" providerId="ADAL" clId="{AFACA4B8-901E-4C12-9375-2203914EA7FB}" dt="2024-12-24T07:34:03.658" v="2"/>
          <ac:spMkLst>
            <pc:docMk/>
            <pc:sldMk cId="81266454" sldId="2147476352"/>
            <ac:spMk id="33" creationId="{334BB24E-2CD8-16E3-8DBE-A00FF340BF2C}"/>
          </ac:spMkLst>
        </pc:spChg>
        <pc:spChg chg="mod">
          <ac:chgData name="井村 美保(IMURA Miho)" userId="b8e06b71-f253-49d7-834f-e6220fcaca22" providerId="ADAL" clId="{AFACA4B8-901E-4C12-9375-2203914EA7FB}" dt="2024-12-24T07:34:03.658" v="2"/>
          <ac:spMkLst>
            <pc:docMk/>
            <pc:sldMk cId="81266454" sldId="2147476352"/>
            <ac:spMk id="35" creationId="{AD1605CB-0CCB-F5A8-AFF1-C5A77C55AE57}"/>
          </ac:spMkLst>
        </pc:spChg>
        <pc:spChg chg="mod">
          <ac:chgData name="井村 美保(IMURA Miho)" userId="b8e06b71-f253-49d7-834f-e6220fcaca22" providerId="ADAL" clId="{AFACA4B8-901E-4C12-9375-2203914EA7FB}" dt="2024-12-24T07:34:03.658" v="2"/>
          <ac:spMkLst>
            <pc:docMk/>
            <pc:sldMk cId="81266454" sldId="2147476352"/>
            <ac:spMk id="36" creationId="{C7FA3988-8391-05D9-6405-E5BC188EE996}"/>
          </ac:spMkLst>
        </pc:spChg>
        <pc:spChg chg="mod">
          <ac:chgData name="井村 美保(IMURA Miho)" userId="b8e06b71-f253-49d7-834f-e6220fcaca22" providerId="ADAL" clId="{AFACA4B8-901E-4C12-9375-2203914EA7FB}" dt="2024-12-24T07:34:03.658" v="2"/>
          <ac:spMkLst>
            <pc:docMk/>
            <pc:sldMk cId="81266454" sldId="2147476352"/>
            <ac:spMk id="38" creationId="{4E5CD3E2-99B1-8856-BB5C-4819FCC8F870}"/>
          </ac:spMkLst>
        </pc:spChg>
        <pc:spChg chg="mod">
          <ac:chgData name="井村 美保(IMURA Miho)" userId="b8e06b71-f253-49d7-834f-e6220fcaca22" providerId="ADAL" clId="{AFACA4B8-901E-4C12-9375-2203914EA7FB}" dt="2024-12-24T07:34:03.658" v="2"/>
          <ac:spMkLst>
            <pc:docMk/>
            <pc:sldMk cId="81266454" sldId="2147476352"/>
            <ac:spMk id="39" creationId="{92B24F25-B009-39E5-5F9F-355015AAF4F7}"/>
          </ac:spMkLst>
        </pc:spChg>
        <pc:spChg chg="mod">
          <ac:chgData name="井村 美保(IMURA Miho)" userId="b8e06b71-f253-49d7-834f-e6220fcaca22" providerId="ADAL" clId="{AFACA4B8-901E-4C12-9375-2203914EA7FB}" dt="2024-12-24T07:34:03.658" v="2"/>
          <ac:spMkLst>
            <pc:docMk/>
            <pc:sldMk cId="81266454" sldId="2147476352"/>
            <ac:spMk id="41" creationId="{151AFF2B-3863-9569-0B10-DEF3A169F776}"/>
          </ac:spMkLst>
        </pc:spChg>
        <pc:spChg chg="mod">
          <ac:chgData name="井村 美保(IMURA Miho)" userId="b8e06b71-f253-49d7-834f-e6220fcaca22" providerId="ADAL" clId="{AFACA4B8-901E-4C12-9375-2203914EA7FB}" dt="2024-12-24T07:34:03.658" v="2"/>
          <ac:spMkLst>
            <pc:docMk/>
            <pc:sldMk cId="81266454" sldId="2147476352"/>
            <ac:spMk id="42" creationId="{9E5E9262-80F3-1AEE-3372-57903E4D3E72}"/>
          </ac:spMkLst>
        </pc:spChg>
        <pc:spChg chg="mod">
          <ac:chgData name="井村 美保(IMURA Miho)" userId="b8e06b71-f253-49d7-834f-e6220fcaca22" providerId="ADAL" clId="{AFACA4B8-901E-4C12-9375-2203914EA7FB}" dt="2024-12-24T07:34:03.658" v="2"/>
          <ac:spMkLst>
            <pc:docMk/>
            <pc:sldMk cId="81266454" sldId="2147476352"/>
            <ac:spMk id="44" creationId="{C7A1EE7A-50A6-0719-845A-BF52656972EB}"/>
          </ac:spMkLst>
        </pc:spChg>
        <pc:spChg chg="mod">
          <ac:chgData name="井村 美保(IMURA Miho)" userId="b8e06b71-f253-49d7-834f-e6220fcaca22" providerId="ADAL" clId="{AFACA4B8-901E-4C12-9375-2203914EA7FB}" dt="2024-12-24T07:34:03.658" v="2"/>
          <ac:spMkLst>
            <pc:docMk/>
            <pc:sldMk cId="81266454" sldId="2147476352"/>
            <ac:spMk id="45" creationId="{EF28A5DC-3BE7-9D84-75BC-640A202D50EB}"/>
          </ac:spMkLst>
        </pc:spChg>
        <pc:spChg chg="mod">
          <ac:chgData name="井村 美保(IMURA Miho)" userId="b8e06b71-f253-49d7-834f-e6220fcaca22" providerId="ADAL" clId="{AFACA4B8-901E-4C12-9375-2203914EA7FB}" dt="2024-12-24T07:34:03.658" v="2"/>
          <ac:spMkLst>
            <pc:docMk/>
            <pc:sldMk cId="81266454" sldId="2147476352"/>
            <ac:spMk id="47" creationId="{27748BDB-AC02-FB51-6B30-69BB5F37D2C4}"/>
          </ac:spMkLst>
        </pc:spChg>
        <pc:spChg chg="mod">
          <ac:chgData name="井村 美保(IMURA Miho)" userId="b8e06b71-f253-49d7-834f-e6220fcaca22" providerId="ADAL" clId="{AFACA4B8-901E-4C12-9375-2203914EA7FB}" dt="2024-12-24T07:34:03.658" v="2"/>
          <ac:spMkLst>
            <pc:docMk/>
            <pc:sldMk cId="81266454" sldId="2147476352"/>
            <ac:spMk id="48" creationId="{C9692F3B-A2BF-0E42-CD59-4A879A9943D8}"/>
          </ac:spMkLst>
        </pc:spChg>
        <pc:spChg chg="mod">
          <ac:chgData name="井村 美保(IMURA Miho)" userId="b8e06b71-f253-49d7-834f-e6220fcaca22" providerId="ADAL" clId="{AFACA4B8-901E-4C12-9375-2203914EA7FB}" dt="2024-12-24T07:34:03.658" v="2"/>
          <ac:spMkLst>
            <pc:docMk/>
            <pc:sldMk cId="81266454" sldId="2147476352"/>
            <ac:spMk id="50" creationId="{6BF70B1D-7D18-B2FB-20CC-E007AB3DFAB5}"/>
          </ac:spMkLst>
        </pc:spChg>
        <pc:spChg chg="mod">
          <ac:chgData name="井村 美保(IMURA Miho)" userId="b8e06b71-f253-49d7-834f-e6220fcaca22" providerId="ADAL" clId="{AFACA4B8-901E-4C12-9375-2203914EA7FB}" dt="2024-12-24T07:34:03.658" v="2"/>
          <ac:spMkLst>
            <pc:docMk/>
            <pc:sldMk cId="81266454" sldId="2147476352"/>
            <ac:spMk id="51" creationId="{C4335CD6-6AF4-686E-8A9A-87DE57F5CFE0}"/>
          </ac:spMkLst>
        </pc:spChg>
        <pc:spChg chg="mod">
          <ac:chgData name="井村 美保(IMURA Miho)" userId="b8e06b71-f253-49d7-834f-e6220fcaca22" providerId="ADAL" clId="{AFACA4B8-901E-4C12-9375-2203914EA7FB}" dt="2024-12-24T07:34:03.658" v="2"/>
          <ac:spMkLst>
            <pc:docMk/>
            <pc:sldMk cId="81266454" sldId="2147476352"/>
            <ac:spMk id="53" creationId="{66044E89-8864-47E2-4335-C24A26B18092}"/>
          </ac:spMkLst>
        </pc:spChg>
        <pc:spChg chg="mod">
          <ac:chgData name="井村 美保(IMURA Miho)" userId="b8e06b71-f253-49d7-834f-e6220fcaca22" providerId="ADAL" clId="{AFACA4B8-901E-4C12-9375-2203914EA7FB}" dt="2024-12-24T07:34:03.658" v="2"/>
          <ac:spMkLst>
            <pc:docMk/>
            <pc:sldMk cId="81266454" sldId="2147476352"/>
            <ac:spMk id="54" creationId="{B34EBD1F-7BB6-8B8F-8CFC-569EE43C9A57}"/>
          </ac:spMkLst>
        </pc:spChg>
        <pc:spChg chg="mod">
          <ac:chgData name="井村 美保(IMURA Miho)" userId="b8e06b71-f253-49d7-834f-e6220fcaca22" providerId="ADAL" clId="{AFACA4B8-901E-4C12-9375-2203914EA7FB}" dt="2024-12-24T07:34:03.658" v="2"/>
          <ac:spMkLst>
            <pc:docMk/>
            <pc:sldMk cId="81266454" sldId="2147476352"/>
            <ac:spMk id="56" creationId="{F566A112-6354-55D0-0CD7-24BC588EAD7F}"/>
          </ac:spMkLst>
        </pc:spChg>
        <pc:spChg chg="mod">
          <ac:chgData name="井村 美保(IMURA Miho)" userId="b8e06b71-f253-49d7-834f-e6220fcaca22" providerId="ADAL" clId="{AFACA4B8-901E-4C12-9375-2203914EA7FB}" dt="2024-12-24T07:34:03.658" v="2"/>
          <ac:spMkLst>
            <pc:docMk/>
            <pc:sldMk cId="81266454" sldId="2147476352"/>
            <ac:spMk id="57" creationId="{9AEAE265-482F-1581-D260-0E1EC7CC03AA}"/>
          </ac:spMkLst>
        </pc:spChg>
        <pc:spChg chg="mod">
          <ac:chgData name="井村 美保(IMURA Miho)" userId="b8e06b71-f253-49d7-834f-e6220fcaca22" providerId="ADAL" clId="{AFACA4B8-901E-4C12-9375-2203914EA7FB}" dt="2024-12-24T07:34:03.658" v="2"/>
          <ac:spMkLst>
            <pc:docMk/>
            <pc:sldMk cId="81266454" sldId="2147476352"/>
            <ac:spMk id="59" creationId="{0F559170-FBC7-AA9E-2A43-CF5F60191C7F}"/>
          </ac:spMkLst>
        </pc:spChg>
        <pc:spChg chg="mod">
          <ac:chgData name="井村 美保(IMURA Miho)" userId="b8e06b71-f253-49d7-834f-e6220fcaca22" providerId="ADAL" clId="{AFACA4B8-901E-4C12-9375-2203914EA7FB}" dt="2024-12-24T07:34:03.658" v="2"/>
          <ac:spMkLst>
            <pc:docMk/>
            <pc:sldMk cId="81266454" sldId="2147476352"/>
            <ac:spMk id="60" creationId="{DD6AF925-FF22-45FF-F990-B1194973CB97}"/>
          </ac:spMkLst>
        </pc:spChg>
        <pc:spChg chg="mod">
          <ac:chgData name="井村 美保(IMURA Miho)" userId="b8e06b71-f253-49d7-834f-e6220fcaca22" providerId="ADAL" clId="{AFACA4B8-901E-4C12-9375-2203914EA7FB}" dt="2024-12-24T07:34:03.658" v="2"/>
          <ac:spMkLst>
            <pc:docMk/>
            <pc:sldMk cId="81266454" sldId="2147476352"/>
            <ac:spMk id="62" creationId="{53C78BDC-036B-9ACC-22D5-12364AC84FDA}"/>
          </ac:spMkLst>
        </pc:spChg>
        <pc:spChg chg="mod">
          <ac:chgData name="井村 美保(IMURA Miho)" userId="b8e06b71-f253-49d7-834f-e6220fcaca22" providerId="ADAL" clId="{AFACA4B8-901E-4C12-9375-2203914EA7FB}" dt="2024-12-24T07:34:03.658" v="2"/>
          <ac:spMkLst>
            <pc:docMk/>
            <pc:sldMk cId="81266454" sldId="2147476352"/>
            <ac:spMk id="63" creationId="{3F125D80-77D0-4987-2BFA-545E4AC256E7}"/>
          </ac:spMkLst>
        </pc:spChg>
        <pc:spChg chg="mod">
          <ac:chgData name="井村 美保(IMURA Miho)" userId="b8e06b71-f253-49d7-834f-e6220fcaca22" providerId="ADAL" clId="{AFACA4B8-901E-4C12-9375-2203914EA7FB}" dt="2024-12-24T07:34:03.658" v="2"/>
          <ac:spMkLst>
            <pc:docMk/>
            <pc:sldMk cId="81266454" sldId="2147476352"/>
            <ac:spMk id="65" creationId="{9519E200-3694-2A43-1CFF-8D2AB0C87DCE}"/>
          </ac:spMkLst>
        </pc:spChg>
        <pc:spChg chg="mod">
          <ac:chgData name="井村 美保(IMURA Miho)" userId="b8e06b71-f253-49d7-834f-e6220fcaca22" providerId="ADAL" clId="{AFACA4B8-901E-4C12-9375-2203914EA7FB}" dt="2024-12-24T07:34:03.658" v="2"/>
          <ac:spMkLst>
            <pc:docMk/>
            <pc:sldMk cId="81266454" sldId="2147476352"/>
            <ac:spMk id="66" creationId="{74AD0556-F284-4D07-6F2B-CC41B7669680}"/>
          </ac:spMkLst>
        </pc:spChg>
        <pc:spChg chg="mod">
          <ac:chgData name="井村 美保(IMURA Miho)" userId="b8e06b71-f253-49d7-834f-e6220fcaca22" providerId="ADAL" clId="{AFACA4B8-901E-4C12-9375-2203914EA7FB}" dt="2024-12-24T07:34:03.658" v="2"/>
          <ac:spMkLst>
            <pc:docMk/>
            <pc:sldMk cId="81266454" sldId="2147476352"/>
            <ac:spMk id="68" creationId="{6C88818C-89B8-C3D5-8D56-65229AC8F071}"/>
          </ac:spMkLst>
        </pc:spChg>
        <pc:spChg chg="mod">
          <ac:chgData name="井村 美保(IMURA Miho)" userId="b8e06b71-f253-49d7-834f-e6220fcaca22" providerId="ADAL" clId="{AFACA4B8-901E-4C12-9375-2203914EA7FB}" dt="2024-12-24T07:34:03.658" v="2"/>
          <ac:spMkLst>
            <pc:docMk/>
            <pc:sldMk cId="81266454" sldId="2147476352"/>
            <ac:spMk id="69" creationId="{CBB61A01-4CFD-B405-8972-CAD250819856}"/>
          </ac:spMkLst>
        </pc:spChg>
        <pc:spChg chg="mod">
          <ac:chgData name="井村 美保(IMURA Miho)" userId="b8e06b71-f253-49d7-834f-e6220fcaca22" providerId="ADAL" clId="{AFACA4B8-901E-4C12-9375-2203914EA7FB}" dt="2024-12-24T07:34:03.658" v="2"/>
          <ac:spMkLst>
            <pc:docMk/>
            <pc:sldMk cId="81266454" sldId="2147476352"/>
            <ac:spMk id="71" creationId="{FEC3F938-A4CB-A5AC-055C-E4F5A28DDDAD}"/>
          </ac:spMkLst>
        </pc:spChg>
        <pc:spChg chg="mod">
          <ac:chgData name="井村 美保(IMURA Miho)" userId="b8e06b71-f253-49d7-834f-e6220fcaca22" providerId="ADAL" clId="{AFACA4B8-901E-4C12-9375-2203914EA7FB}" dt="2024-12-24T07:34:03.658" v="2"/>
          <ac:spMkLst>
            <pc:docMk/>
            <pc:sldMk cId="81266454" sldId="2147476352"/>
            <ac:spMk id="72" creationId="{5974829C-7943-71BE-2F41-F58F460181FB}"/>
          </ac:spMkLst>
        </pc:spChg>
        <pc:spChg chg="mod">
          <ac:chgData name="井村 美保(IMURA Miho)" userId="b8e06b71-f253-49d7-834f-e6220fcaca22" providerId="ADAL" clId="{AFACA4B8-901E-4C12-9375-2203914EA7FB}" dt="2024-12-24T07:34:03.658" v="2"/>
          <ac:spMkLst>
            <pc:docMk/>
            <pc:sldMk cId="81266454" sldId="2147476352"/>
            <ac:spMk id="76" creationId="{B4667AE6-010E-36C0-B632-BD22DD4FA4CE}"/>
          </ac:spMkLst>
        </pc:spChg>
        <pc:spChg chg="mod">
          <ac:chgData name="井村 美保(IMURA Miho)" userId="b8e06b71-f253-49d7-834f-e6220fcaca22" providerId="ADAL" clId="{AFACA4B8-901E-4C12-9375-2203914EA7FB}" dt="2024-12-24T07:34:03.658" v="2"/>
          <ac:spMkLst>
            <pc:docMk/>
            <pc:sldMk cId="81266454" sldId="2147476352"/>
            <ac:spMk id="77" creationId="{15339661-7827-5349-8DF5-C8A2559D2F63}"/>
          </ac:spMkLst>
        </pc:spChg>
        <pc:spChg chg="mod">
          <ac:chgData name="井村 美保(IMURA Miho)" userId="b8e06b71-f253-49d7-834f-e6220fcaca22" providerId="ADAL" clId="{AFACA4B8-901E-4C12-9375-2203914EA7FB}" dt="2024-12-24T07:34:03.658" v="2"/>
          <ac:spMkLst>
            <pc:docMk/>
            <pc:sldMk cId="81266454" sldId="2147476352"/>
            <ac:spMk id="79" creationId="{965CC0F0-A282-7263-27F7-68FEBB124C46}"/>
          </ac:spMkLst>
        </pc:spChg>
        <pc:spChg chg="mod">
          <ac:chgData name="井村 美保(IMURA Miho)" userId="b8e06b71-f253-49d7-834f-e6220fcaca22" providerId="ADAL" clId="{AFACA4B8-901E-4C12-9375-2203914EA7FB}" dt="2024-12-24T07:34:03.658" v="2"/>
          <ac:spMkLst>
            <pc:docMk/>
            <pc:sldMk cId="81266454" sldId="2147476352"/>
            <ac:spMk id="80" creationId="{91EA5903-C2F8-8D0F-E680-0F21ABC6F040}"/>
          </ac:spMkLst>
        </pc:spChg>
        <pc:spChg chg="mod">
          <ac:chgData name="井村 美保(IMURA Miho)" userId="b8e06b71-f253-49d7-834f-e6220fcaca22" providerId="ADAL" clId="{AFACA4B8-901E-4C12-9375-2203914EA7FB}" dt="2024-12-24T07:34:03.658" v="2"/>
          <ac:spMkLst>
            <pc:docMk/>
            <pc:sldMk cId="81266454" sldId="2147476352"/>
            <ac:spMk id="82" creationId="{D2A19BF9-C8F7-00CF-0149-B59F5AEDA143}"/>
          </ac:spMkLst>
        </pc:spChg>
        <pc:spChg chg="mod">
          <ac:chgData name="井村 美保(IMURA Miho)" userId="b8e06b71-f253-49d7-834f-e6220fcaca22" providerId="ADAL" clId="{AFACA4B8-901E-4C12-9375-2203914EA7FB}" dt="2024-12-24T07:34:03.658" v="2"/>
          <ac:spMkLst>
            <pc:docMk/>
            <pc:sldMk cId="81266454" sldId="2147476352"/>
            <ac:spMk id="83" creationId="{8D0CDC8E-84F4-EF5A-39B3-0F35A8D60331}"/>
          </ac:spMkLst>
        </pc:spChg>
        <pc:spChg chg="mod">
          <ac:chgData name="井村 美保(IMURA Miho)" userId="b8e06b71-f253-49d7-834f-e6220fcaca22" providerId="ADAL" clId="{AFACA4B8-901E-4C12-9375-2203914EA7FB}" dt="2024-12-24T07:34:03.658" v="2"/>
          <ac:spMkLst>
            <pc:docMk/>
            <pc:sldMk cId="81266454" sldId="2147476352"/>
            <ac:spMk id="85" creationId="{FF0E1787-A815-ED64-A126-3E06BCEB04B3}"/>
          </ac:spMkLst>
        </pc:spChg>
        <pc:spChg chg="mod">
          <ac:chgData name="井村 美保(IMURA Miho)" userId="b8e06b71-f253-49d7-834f-e6220fcaca22" providerId="ADAL" clId="{AFACA4B8-901E-4C12-9375-2203914EA7FB}" dt="2024-12-24T07:34:03.658" v="2"/>
          <ac:spMkLst>
            <pc:docMk/>
            <pc:sldMk cId="81266454" sldId="2147476352"/>
            <ac:spMk id="86" creationId="{9135FDE7-95AB-6A24-C055-41AAE305527F}"/>
          </ac:spMkLst>
        </pc:spChg>
        <pc:spChg chg="mod">
          <ac:chgData name="井村 美保(IMURA Miho)" userId="b8e06b71-f253-49d7-834f-e6220fcaca22" providerId="ADAL" clId="{AFACA4B8-901E-4C12-9375-2203914EA7FB}" dt="2024-12-24T07:34:03.658" v="2"/>
          <ac:spMkLst>
            <pc:docMk/>
            <pc:sldMk cId="81266454" sldId="2147476352"/>
            <ac:spMk id="88" creationId="{B8459ACC-D699-B4C5-CE3D-17BB75F48AEF}"/>
          </ac:spMkLst>
        </pc:spChg>
        <pc:spChg chg="mod">
          <ac:chgData name="井村 美保(IMURA Miho)" userId="b8e06b71-f253-49d7-834f-e6220fcaca22" providerId="ADAL" clId="{AFACA4B8-901E-4C12-9375-2203914EA7FB}" dt="2024-12-24T07:34:03.658" v="2"/>
          <ac:spMkLst>
            <pc:docMk/>
            <pc:sldMk cId="81266454" sldId="2147476352"/>
            <ac:spMk id="89" creationId="{743932DD-1C98-70C3-62B5-A1BCC531D3F8}"/>
          </ac:spMkLst>
        </pc:spChg>
        <pc:spChg chg="mod">
          <ac:chgData name="井村 美保(IMURA Miho)" userId="b8e06b71-f253-49d7-834f-e6220fcaca22" providerId="ADAL" clId="{AFACA4B8-901E-4C12-9375-2203914EA7FB}" dt="2024-12-24T07:34:03.658" v="2"/>
          <ac:spMkLst>
            <pc:docMk/>
            <pc:sldMk cId="81266454" sldId="2147476352"/>
            <ac:spMk id="91" creationId="{F8C203FF-D730-618F-8C3C-E2EC7381C4E6}"/>
          </ac:spMkLst>
        </pc:spChg>
        <pc:spChg chg="mod">
          <ac:chgData name="井村 美保(IMURA Miho)" userId="b8e06b71-f253-49d7-834f-e6220fcaca22" providerId="ADAL" clId="{AFACA4B8-901E-4C12-9375-2203914EA7FB}" dt="2024-12-24T07:34:03.658" v="2"/>
          <ac:spMkLst>
            <pc:docMk/>
            <pc:sldMk cId="81266454" sldId="2147476352"/>
            <ac:spMk id="92" creationId="{E3D658E8-3FA3-CB1A-EC32-42D914673EA5}"/>
          </ac:spMkLst>
        </pc:spChg>
        <pc:spChg chg="mod">
          <ac:chgData name="井村 美保(IMURA Miho)" userId="b8e06b71-f253-49d7-834f-e6220fcaca22" providerId="ADAL" clId="{AFACA4B8-901E-4C12-9375-2203914EA7FB}" dt="2024-12-24T07:34:03.658" v="2"/>
          <ac:spMkLst>
            <pc:docMk/>
            <pc:sldMk cId="81266454" sldId="2147476352"/>
            <ac:spMk id="94" creationId="{A91EB0E7-8CE6-6268-90FE-F6B7F66871C3}"/>
          </ac:spMkLst>
        </pc:spChg>
        <pc:spChg chg="mod">
          <ac:chgData name="井村 美保(IMURA Miho)" userId="b8e06b71-f253-49d7-834f-e6220fcaca22" providerId="ADAL" clId="{AFACA4B8-901E-4C12-9375-2203914EA7FB}" dt="2024-12-24T07:34:03.658" v="2"/>
          <ac:spMkLst>
            <pc:docMk/>
            <pc:sldMk cId="81266454" sldId="2147476352"/>
            <ac:spMk id="95" creationId="{8D91E0A2-643B-7344-2675-0E0A7D69B56E}"/>
          </ac:spMkLst>
        </pc:spChg>
        <pc:spChg chg="mod">
          <ac:chgData name="井村 美保(IMURA Miho)" userId="b8e06b71-f253-49d7-834f-e6220fcaca22" providerId="ADAL" clId="{AFACA4B8-901E-4C12-9375-2203914EA7FB}" dt="2024-12-24T07:34:03.658" v="2"/>
          <ac:spMkLst>
            <pc:docMk/>
            <pc:sldMk cId="81266454" sldId="2147476352"/>
            <ac:spMk id="97" creationId="{9969F688-90A9-AC9C-E801-8F23D5FAD638}"/>
          </ac:spMkLst>
        </pc:spChg>
        <pc:spChg chg="mod">
          <ac:chgData name="井村 美保(IMURA Miho)" userId="b8e06b71-f253-49d7-834f-e6220fcaca22" providerId="ADAL" clId="{AFACA4B8-901E-4C12-9375-2203914EA7FB}" dt="2024-12-24T07:34:03.658" v="2"/>
          <ac:spMkLst>
            <pc:docMk/>
            <pc:sldMk cId="81266454" sldId="2147476352"/>
            <ac:spMk id="98" creationId="{440CDBD8-2272-23D8-9137-F4264131BCB6}"/>
          </ac:spMkLst>
        </pc:spChg>
        <pc:spChg chg="mod">
          <ac:chgData name="井村 美保(IMURA Miho)" userId="b8e06b71-f253-49d7-834f-e6220fcaca22" providerId="ADAL" clId="{AFACA4B8-901E-4C12-9375-2203914EA7FB}" dt="2024-12-24T07:34:03.658" v="2"/>
          <ac:spMkLst>
            <pc:docMk/>
            <pc:sldMk cId="81266454" sldId="2147476352"/>
            <ac:spMk id="100" creationId="{0966912B-A11F-C35E-245E-9ED1BA2B2A48}"/>
          </ac:spMkLst>
        </pc:spChg>
        <pc:spChg chg="mod">
          <ac:chgData name="井村 美保(IMURA Miho)" userId="b8e06b71-f253-49d7-834f-e6220fcaca22" providerId="ADAL" clId="{AFACA4B8-901E-4C12-9375-2203914EA7FB}" dt="2024-12-24T07:34:03.658" v="2"/>
          <ac:spMkLst>
            <pc:docMk/>
            <pc:sldMk cId="81266454" sldId="2147476352"/>
            <ac:spMk id="101" creationId="{6C8EE4B0-8926-F678-049D-88957C92ED19}"/>
          </ac:spMkLst>
        </pc:spChg>
        <pc:spChg chg="mod">
          <ac:chgData name="井村 美保(IMURA Miho)" userId="b8e06b71-f253-49d7-834f-e6220fcaca22" providerId="ADAL" clId="{AFACA4B8-901E-4C12-9375-2203914EA7FB}" dt="2024-12-24T07:34:03.658" v="2"/>
          <ac:spMkLst>
            <pc:docMk/>
            <pc:sldMk cId="81266454" sldId="2147476352"/>
            <ac:spMk id="103" creationId="{48079BE9-3456-6AC9-C159-8EE0F3755147}"/>
          </ac:spMkLst>
        </pc:spChg>
        <pc:spChg chg="mod">
          <ac:chgData name="井村 美保(IMURA Miho)" userId="b8e06b71-f253-49d7-834f-e6220fcaca22" providerId="ADAL" clId="{AFACA4B8-901E-4C12-9375-2203914EA7FB}" dt="2024-12-24T07:34:03.658" v="2"/>
          <ac:spMkLst>
            <pc:docMk/>
            <pc:sldMk cId="81266454" sldId="2147476352"/>
            <ac:spMk id="104" creationId="{1D44B6E9-02DB-6513-325C-510BFA87AE06}"/>
          </ac:spMkLst>
        </pc:spChg>
        <pc:spChg chg="mod">
          <ac:chgData name="井村 美保(IMURA Miho)" userId="b8e06b71-f253-49d7-834f-e6220fcaca22" providerId="ADAL" clId="{AFACA4B8-901E-4C12-9375-2203914EA7FB}" dt="2024-12-24T07:34:03.658" v="2"/>
          <ac:spMkLst>
            <pc:docMk/>
            <pc:sldMk cId="81266454" sldId="2147476352"/>
            <ac:spMk id="106" creationId="{6DA4D2DA-B7A6-CD50-13F8-1B93555C5C8F}"/>
          </ac:spMkLst>
        </pc:spChg>
        <pc:spChg chg="mod">
          <ac:chgData name="井村 美保(IMURA Miho)" userId="b8e06b71-f253-49d7-834f-e6220fcaca22" providerId="ADAL" clId="{AFACA4B8-901E-4C12-9375-2203914EA7FB}" dt="2024-12-24T07:34:03.658" v="2"/>
          <ac:spMkLst>
            <pc:docMk/>
            <pc:sldMk cId="81266454" sldId="2147476352"/>
            <ac:spMk id="107" creationId="{5DF7C84A-F445-568F-7140-C40FE0E504B8}"/>
          </ac:spMkLst>
        </pc:spChg>
        <pc:spChg chg="mod">
          <ac:chgData name="井村 美保(IMURA Miho)" userId="b8e06b71-f253-49d7-834f-e6220fcaca22" providerId="ADAL" clId="{AFACA4B8-901E-4C12-9375-2203914EA7FB}" dt="2024-12-24T07:34:03.658" v="2"/>
          <ac:spMkLst>
            <pc:docMk/>
            <pc:sldMk cId="81266454" sldId="2147476352"/>
            <ac:spMk id="109" creationId="{307122B4-D618-A454-2E71-C5E35ACB3202}"/>
          </ac:spMkLst>
        </pc:spChg>
        <pc:spChg chg="mod">
          <ac:chgData name="井村 美保(IMURA Miho)" userId="b8e06b71-f253-49d7-834f-e6220fcaca22" providerId="ADAL" clId="{AFACA4B8-901E-4C12-9375-2203914EA7FB}" dt="2024-12-24T07:34:03.658" v="2"/>
          <ac:spMkLst>
            <pc:docMk/>
            <pc:sldMk cId="81266454" sldId="2147476352"/>
            <ac:spMk id="110" creationId="{03009C96-2E1D-D8E9-2CE0-659862BD1972}"/>
          </ac:spMkLst>
        </pc:spChg>
        <pc:spChg chg="mod">
          <ac:chgData name="井村 美保(IMURA Miho)" userId="b8e06b71-f253-49d7-834f-e6220fcaca22" providerId="ADAL" clId="{AFACA4B8-901E-4C12-9375-2203914EA7FB}" dt="2024-12-24T07:34:03.658" v="2"/>
          <ac:spMkLst>
            <pc:docMk/>
            <pc:sldMk cId="81266454" sldId="2147476352"/>
            <ac:spMk id="112" creationId="{63431F55-F542-239C-753D-8DECBBB3C389}"/>
          </ac:spMkLst>
        </pc:spChg>
        <pc:spChg chg="mod">
          <ac:chgData name="井村 美保(IMURA Miho)" userId="b8e06b71-f253-49d7-834f-e6220fcaca22" providerId="ADAL" clId="{AFACA4B8-901E-4C12-9375-2203914EA7FB}" dt="2024-12-24T07:34:03.658" v="2"/>
          <ac:spMkLst>
            <pc:docMk/>
            <pc:sldMk cId="81266454" sldId="2147476352"/>
            <ac:spMk id="113" creationId="{255940AF-7823-E7CB-2B1B-BA2B4E7DEC91}"/>
          </ac:spMkLst>
        </pc:spChg>
        <pc:spChg chg="mod">
          <ac:chgData name="井村 美保(IMURA Miho)" userId="b8e06b71-f253-49d7-834f-e6220fcaca22" providerId="ADAL" clId="{AFACA4B8-901E-4C12-9375-2203914EA7FB}" dt="2024-12-24T07:34:03.658" v="2"/>
          <ac:spMkLst>
            <pc:docMk/>
            <pc:sldMk cId="81266454" sldId="2147476352"/>
            <ac:spMk id="115" creationId="{225DA9C9-43E6-A9BD-1B61-1298B9BDBF4B}"/>
          </ac:spMkLst>
        </pc:spChg>
        <pc:spChg chg="mod">
          <ac:chgData name="井村 美保(IMURA Miho)" userId="b8e06b71-f253-49d7-834f-e6220fcaca22" providerId="ADAL" clId="{AFACA4B8-901E-4C12-9375-2203914EA7FB}" dt="2024-12-24T07:34:03.658" v="2"/>
          <ac:spMkLst>
            <pc:docMk/>
            <pc:sldMk cId="81266454" sldId="2147476352"/>
            <ac:spMk id="116" creationId="{CEC3ECA9-653A-D2A2-A5DF-BD51D4328BF5}"/>
          </ac:spMkLst>
        </pc:spChg>
        <pc:spChg chg="mod">
          <ac:chgData name="井村 美保(IMURA Miho)" userId="b8e06b71-f253-49d7-834f-e6220fcaca22" providerId="ADAL" clId="{AFACA4B8-901E-4C12-9375-2203914EA7FB}" dt="2024-12-24T07:34:03.658" v="2"/>
          <ac:spMkLst>
            <pc:docMk/>
            <pc:sldMk cId="81266454" sldId="2147476352"/>
            <ac:spMk id="118" creationId="{E007DB29-09AD-3EB0-88C3-17FC148548AB}"/>
          </ac:spMkLst>
        </pc:spChg>
        <pc:spChg chg="mod">
          <ac:chgData name="井村 美保(IMURA Miho)" userId="b8e06b71-f253-49d7-834f-e6220fcaca22" providerId="ADAL" clId="{AFACA4B8-901E-4C12-9375-2203914EA7FB}" dt="2024-12-24T07:34:03.658" v="2"/>
          <ac:spMkLst>
            <pc:docMk/>
            <pc:sldMk cId="81266454" sldId="2147476352"/>
            <ac:spMk id="119" creationId="{A23404FE-F2DD-0C5D-EBE7-0AC9B0A28AC9}"/>
          </ac:spMkLst>
        </pc:spChg>
        <pc:spChg chg="mod">
          <ac:chgData name="井村 美保(IMURA Miho)" userId="b8e06b71-f253-49d7-834f-e6220fcaca22" providerId="ADAL" clId="{AFACA4B8-901E-4C12-9375-2203914EA7FB}" dt="2024-12-24T07:34:03.658" v="2"/>
          <ac:spMkLst>
            <pc:docMk/>
            <pc:sldMk cId="81266454" sldId="2147476352"/>
            <ac:spMk id="121" creationId="{9F11DA24-F4C2-FF2D-F5A6-87CFD519B3D1}"/>
          </ac:spMkLst>
        </pc:spChg>
        <pc:spChg chg="mod">
          <ac:chgData name="井村 美保(IMURA Miho)" userId="b8e06b71-f253-49d7-834f-e6220fcaca22" providerId="ADAL" clId="{AFACA4B8-901E-4C12-9375-2203914EA7FB}" dt="2024-12-24T07:34:03.658" v="2"/>
          <ac:spMkLst>
            <pc:docMk/>
            <pc:sldMk cId="81266454" sldId="2147476352"/>
            <ac:spMk id="122" creationId="{71A645AB-894B-9745-3B46-2E4FD7A16B1E}"/>
          </ac:spMkLst>
        </pc:spChg>
        <pc:spChg chg="mod">
          <ac:chgData name="井村 美保(IMURA Miho)" userId="b8e06b71-f253-49d7-834f-e6220fcaca22" providerId="ADAL" clId="{AFACA4B8-901E-4C12-9375-2203914EA7FB}" dt="2024-12-24T07:34:03.658" v="2"/>
          <ac:spMkLst>
            <pc:docMk/>
            <pc:sldMk cId="81266454" sldId="2147476352"/>
            <ac:spMk id="124" creationId="{8F487ECA-F36A-707A-C4B6-E01EDD239019}"/>
          </ac:spMkLst>
        </pc:spChg>
        <pc:spChg chg="mod">
          <ac:chgData name="井村 美保(IMURA Miho)" userId="b8e06b71-f253-49d7-834f-e6220fcaca22" providerId="ADAL" clId="{AFACA4B8-901E-4C12-9375-2203914EA7FB}" dt="2024-12-24T07:34:03.658" v="2"/>
          <ac:spMkLst>
            <pc:docMk/>
            <pc:sldMk cId="81266454" sldId="2147476352"/>
            <ac:spMk id="125" creationId="{1311344F-CC60-4C6E-F97F-B3D275AC31B4}"/>
          </ac:spMkLst>
        </pc:spChg>
        <pc:spChg chg="mod">
          <ac:chgData name="井村 美保(IMURA Miho)" userId="b8e06b71-f253-49d7-834f-e6220fcaca22" providerId="ADAL" clId="{AFACA4B8-901E-4C12-9375-2203914EA7FB}" dt="2024-12-24T07:34:03.658" v="2"/>
          <ac:spMkLst>
            <pc:docMk/>
            <pc:sldMk cId="81266454" sldId="2147476352"/>
            <ac:spMk id="127" creationId="{E2C9F893-2928-5BDD-6980-CC1897AD7CE7}"/>
          </ac:spMkLst>
        </pc:spChg>
        <pc:spChg chg="mod">
          <ac:chgData name="井村 美保(IMURA Miho)" userId="b8e06b71-f253-49d7-834f-e6220fcaca22" providerId="ADAL" clId="{AFACA4B8-901E-4C12-9375-2203914EA7FB}" dt="2024-12-24T07:34:03.658" v="2"/>
          <ac:spMkLst>
            <pc:docMk/>
            <pc:sldMk cId="81266454" sldId="2147476352"/>
            <ac:spMk id="256" creationId="{F2857D12-876E-C031-A162-A8E41E9F4D4A}"/>
          </ac:spMkLst>
        </pc:spChg>
        <pc:spChg chg="mod">
          <ac:chgData name="井村 美保(IMURA Miho)" userId="b8e06b71-f253-49d7-834f-e6220fcaca22" providerId="ADAL" clId="{AFACA4B8-901E-4C12-9375-2203914EA7FB}" dt="2024-12-24T07:34:03.658" v="2"/>
          <ac:spMkLst>
            <pc:docMk/>
            <pc:sldMk cId="81266454" sldId="2147476352"/>
            <ac:spMk id="258" creationId="{405D80AF-9A9B-008F-31F9-D968B21F0D87}"/>
          </ac:spMkLst>
        </pc:spChg>
        <pc:spChg chg="mod">
          <ac:chgData name="井村 美保(IMURA Miho)" userId="b8e06b71-f253-49d7-834f-e6220fcaca22" providerId="ADAL" clId="{AFACA4B8-901E-4C12-9375-2203914EA7FB}" dt="2024-12-24T07:34:03.658" v="2"/>
          <ac:spMkLst>
            <pc:docMk/>
            <pc:sldMk cId="81266454" sldId="2147476352"/>
            <ac:spMk id="259" creationId="{084F8E2B-0E0B-8443-429F-7CE7C55630C8}"/>
          </ac:spMkLst>
        </pc:spChg>
        <pc:spChg chg="mod">
          <ac:chgData name="井村 美保(IMURA Miho)" userId="b8e06b71-f253-49d7-834f-e6220fcaca22" providerId="ADAL" clId="{AFACA4B8-901E-4C12-9375-2203914EA7FB}" dt="2024-12-24T07:34:03.658" v="2"/>
          <ac:spMkLst>
            <pc:docMk/>
            <pc:sldMk cId="81266454" sldId="2147476352"/>
            <ac:spMk id="261" creationId="{1DE87124-F9EB-E42D-3D6F-70B60DB4F586}"/>
          </ac:spMkLst>
        </pc:spChg>
        <pc:spChg chg="mod">
          <ac:chgData name="井村 美保(IMURA Miho)" userId="b8e06b71-f253-49d7-834f-e6220fcaca22" providerId="ADAL" clId="{AFACA4B8-901E-4C12-9375-2203914EA7FB}" dt="2024-12-24T07:34:03.658" v="2"/>
          <ac:spMkLst>
            <pc:docMk/>
            <pc:sldMk cId="81266454" sldId="2147476352"/>
            <ac:spMk id="262" creationId="{635725F1-3A2F-D7DC-29DE-7FBBF324AF4D}"/>
          </ac:spMkLst>
        </pc:spChg>
        <pc:spChg chg="mod">
          <ac:chgData name="井村 美保(IMURA Miho)" userId="b8e06b71-f253-49d7-834f-e6220fcaca22" providerId="ADAL" clId="{AFACA4B8-901E-4C12-9375-2203914EA7FB}" dt="2024-12-24T07:34:03.658" v="2"/>
          <ac:spMkLst>
            <pc:docMk/>
            <pc:sldMk cId="81266454" sldId="2147476352"/>
            <ac:spMk id="264" creationId="{7F856F79-D1BF-1DA7-6D51-100AF728219D}"/>
          </ac:spMkLst>
        </pc:spChg>
        <pc:spChg chg="mod">
          <ac:chgData name="井村 美保(IMURA Miho)" userId="b8e06b71-f253-49d7-834f-e6220fcaca22" providerId="ADAL" clId="{AFACA4B8-901E-4C12-9375-2203914EA7FB}" dt="2024-12-24T07:34:03.658" v="2"/>
          <ac:spMkLst>
            <pc:docMk/>
            <pc:sldMk cId="81266454" sldId="2147476352"/>
            <ac:spMk id="265" creationId="{9214D826-6EDE-3ACC-6AF8-144A5A3301E7}"/>
          </ac:spMkLst>
        </pc:spChg>
        <pc:spChg chg="mod">
          <ac:chgData name="井村 美保(IMURA Miho)" userId="b8e06b71-f253-49d7-834f-e6220fcaca22" providerId="ADAL" clId="{AFACA4B8-901E-4C12-9375-2203914EA7FB}" dt="2024-12-24T07:34:03.658" v="2"/>
          <ac:spMkLst>
            <pc:docMk/>
            <pc:sldMk cId="81266454" sldId="2147476352"/>
            <ac:spMk id="267" creationId="{C19A27DA-10DC-640C-1007-92352CE5FB3A}"/>
          </ac:spMkLst>
        </pc:spChg>
        <pc:spChg chg="mod">
          <ac:chgData name="井村 美保(IMURA Miho)" userId="b8e06b71-f253-49d7-834f-e6220fcaca22" providerId="ADAL" clId="{AFACA4B8-901E-4C12-9375-2203914EA7FB}" dt="2024-12-24T07:34:03.658" v="2"/>
          <ac:spMkLst>
            <pc:docMk/>
            <pc:sldMk cId="81266454" sldId="2147476352"/>
            <ac:spMk id="268" creationId="{3EECB3A9-D054-011A-4AB0-5DD076273AD3}"/>
          </ac:spMkLst>
        </pc:spChg>
        <pc:spChg chg="mod">
          <ac:chgData name="井村 美保(IMURA Miho)" userId="b8e06b71-f253-49d7-834f-e6220fcaca22" providerId="ADAL" clId="{AFACA4B8-901E-4C12-9375-2203914EA7FB}" dt="2024-12-24T07:34:03.658" v="2"/>
          <ac:spMkLst>
            <pc:docMk/>
            <pc:sldMk cId="81266454" sldId="2147476352"/>
            <ac:spMk id="270" creationId="{9837D7E0-FE4D-1461-484A-6C8B0BF01CDE}"/>
          </ac:spMkLst>
        </pc:spChg>
        <pc:spChg chg="mod">
          <ac:chgData name="井村 美保(IMURA Miho)" userId="b8e06b71-f253-49d7-834f-e6220fcaca22" providerId="ADAL" clId="{AFACA4B8-901E-4C12-9375-2203914EA7FB}" dt="2024-12-24T07:34:03.658" v="2"/>
          <ac:spMkLst>
            <pc:docMk/>
            <pc:sldMk cId="81266454" sldId="2147476352"/>
            <ac:spMk id="271" creationId="{474443B0-0386-2313-82B2-04C95E06DA83}"/>
          </ac:spMkLst>
        </pc:spChg>
        <pc:spChg chg="mod">
          <ac:chgData name="井村 美保(IMURA Miho)" userId="b8e06b71-f253-49d7-834f-e6220fcaca22" providerId="ADAL" clId="{AFACA4B8-901E-4C12-9375-2203914EA7FB}" dt="2024-12-24T07:34:03.658" v="2"/>
          <ac:spMkLst>
            <pc:docMk/>
            <pc:sldMk cId="81266454" sldId="2147476352"/>
            <ac:spMk id="273" creationId="{3412474F-20E1-DB2E-E4CA-D409629C11AB}"/>
          </ac:spMkLst>
        </pc:spChg>
        <pc:spChg chg="mod">
          <ac:chgData name="井村 美保(IMURA Miho)" userId="b8e06b71-f253-49d7-834f-e6220fcaca22" providerId="ADAL" clId="{AFACA4B8-901E-4C12-9375-2203914EA7FB}" dt="2024-12-24T07:34:03.658" v="2"/>
          <ac:spMkLst>
            <pc:docMk/>
            <pc:sldMk cId="81266454" sldId="2147476352"/>
            <ac:spMk id="274" creationId="{194663E3-9CD8-9D7F-EA67-241CE82BA230}"/>
          </ac:spMkLst>
        </pc:spChg>
        <pc:spChg chg="mod">
          <ac:chgData name="井村 美保(IMURA Miho)" userId="b8e06b71-f253-49d7-834f-e6220fcaca22" providerId="ADAL" clId="{AFACA4B8-901E-4C12-9375-2203914EA7FB}" dt="2024-12-24T07:34:03.658" v="2"/>
          <ac:spMkLst>
            <pc:docMk/>
            <pc:sldMk cId="81266454" sldId="2147476352"/>
            <ac:spMk id="276" creationId="{421FAAC5-7539-2B89-E866-BC72B3799B5D}"/>
          </ac:spMkLst>
        </pc:spChg>
        <pc:spChg chg="mod">
          <ac:chgData name="井村 美保(IMURA Miho)" userId="b8e06b71-f253-49d7-834f-e6220fcaca22" providerId="ADAL" clId="{AFACA4B8-901E-4C12-9375-2203914EA7FB}" dt="2024-12-24T07:34:03.658" v="2"/>
          <ac:spMkLst>
            <pc:docMk/>
            <pc:sldMk cId="81266454" sldId="2147476352"/>
            <ac:spMk id="277" creationId="{822EFE77-7E96-4293-CB08-10064D0DAEC4}"/>
          </ac:spMkLst>
        </pc:spChg>
        <pc:spChg chg="mod">
          <ac:chgData name="井村 美保(IMURA Miho)" userId="b8e06b71-f253-49d7-834f-e6220fcaca22" providerId="ADAL" clId="{AFACA4B8-901E-4C12-9375-2203914EA7FB}" dt="2024-12-24T07:34:03.658" v="2"/>
          <ac:spMkLst>
            <pc:docMk/>
            <pc:sldMk cId="81266454" sldId="2147476352"/>
            <ac:spMk id="279" creationId="{B7A63378-2182-2E83-C292-AA62E58B19EE}"/>
          </ac:spMkLst>
        </pc:spChg>
        <pc:spChg chg="mod">
          <ac:chgData name="井村 美保(IMURA Miho)" userId="b8e06b71-f253-49d7-834f-e6220fcaca22" providerId="ADAL" clId="{AFACA4B8-901E-4C12-9375-2203914EA7FB}" dt="2024-12-24T07:34:03.658" v="2"/>
          <ac:spMkLst>
            <pc:docMk/>
            <pc:sldMk cId="81266454" sldId="2147476352"/>
            <ac:spMk id="280" creationId="{D806C22D-69F6-0474-C9FF-18B96E01623A}"/>
          </ac:spMkLst>
        </pc:spChg>
        <pc:spChg chg="mod">
          <ac:chgData name="井村 美保(IMURA Miho)" userId="b8e06b71-f253-49d7-834f-e6220fcaca22" providerId="ADAL" clId="{AFACA4B8-901E-4C12-9375-2203914EA7FB}" dt="2024-12-24T07:34:03.658" v="2"/>
          <ac:spMkLst>
            <pc:docMk/>
            <pc:sldMk cId="81266454" sldId="2147476352"/>
            <ac:spMk id="282" creationId="{70EEDA24-FA63-C26C-8157-ABFFA5572D87}"/>
          </ac:spMkLst>
        </pc:spChg>
        <pc:spChg chg="mod">
          <ac:chgData name="井村 美保(IMURA Miho)" userId="b8e06b71-f253-49d7-834f-e6220fcaca22" providerId="ADAL" clId="{AFACA4B8-901E-4C12-9375-2203914EA7FB}" dt="2024-12-24T07:34:03.658" v="2"/>
          <ac:spMkLst>
            <pc:docMk/>
            <pc:sldMk cId="81266454" sldId="2147476352"/>
            <ac:spMk id="283" creationId="{0141C5AC-4CE4-4051-77B6-B76CF196E9DD}"/>
          </ac:spMkLst>
        </pc:spChg>
        <pc:spChg chg="mod">
          <ac:chgData name="井村 美保(IMURA Miho)" userId="b8e06b71-f253-49d7-834f-e6220fcaca22" providerId="ADAL" clId="{AFACA4B8-901E-4C12-9375-2203914EA7FB}" dt="2024-12-24T07:34:03.658" v="2"/>
          <ac:spMkLst>
            <pc:docMk/>
            <pc:sldMk cId="81266454" sldId="2147476352"/>
            <ac:spMk id="285" creationId="{4C184D7C-F5A0-A07D-1F88-7AA537D885DA}"/>
          </ac:spMkLst>
        </pc:spChg>
        <pc:spChg chg="mod">
          <ac:chgData name="井村 美保(IMURA Miho)" userId="b8e06b71-f253-49d7-834f-e6220fcaca22" providerId="ADAL" clId="{AFACA4B8-901E-4C12-9375-2203914EA7FB}" dt="2024-12-24T07:34:03.658" v="2"/>
          <ac:spMkLst>
            <pc:docMk/>
            <pc:sldMk cId="81266454" sldId="2147476352"/>
            <ac:spMk id="286" creationId="{A9B6BEC6-4965-1518-B2D5-CBF2E8FDB507}"/>
          </ac:spMkLst>
        </pc:spChg>
        <pc:spChg chg="mod">
          <ac:chgData name="井村 美保(IMURA Miho)" userId="b8e06b71-f253-49d7-834f-e6220fcaca22" providerId="ADAL" clId="{AFACA4B8-901E-4C12-9375-2203914EA7FB}" dt="2024-12-24T07:34:03.658" v="2"/>
          <ac:spMkLst>
            <pc:docMk/>
            <pc:sldMk cId="81266454" sldId="2147476352"/>
            <ac:spMk id="288" creationId="{0305F365-7A57-E2FE-90EA-5BEA9BFDC029}"/>
          </ac:spMkLst>
        </pc:spChg>
        <pc:spChg chg="mod">
          <ac:chgData name="井村 美保(IMURA Miho)" userId="b8e06b71-f253-49d7-834f-e6220fcaca22" providerId="ADAL" clId="{AFACA4B8-901E-4C12-9375-2203914EA7FB}" dt="2024-12-24T07:34:03.658" v="2"/>
          <ac:spMkLst>
            <pc:docMk/>
            <pc:sldMk cId="81266454" sldId="2147476352"/>
            <ac:spMk id="289" creationId="{E255FF4E-DCF5-9229-B2E5-AFA9497A4373}"/>
          </ac:spMkLst>
        </pc:spChg>
        <pc:spChg chg="mod">
          <ac:chgData name="井村 美保(IMURA Miho)" userId="b8e06b71-f253-49d7-834f-e6220fcaca22" providerId="ADAL" clId="{AFACA4B8-901E-4C12-9375-2203914EA7FB}" dt="2024-12-24T07:34:03.658" v="2"/>
          <ac:spMkLst>
            <pc:docMk/>
            <pc:sldMk cId="81266454" sldId="2147476352"/>
            <ac:spMk id="291" creationId="{CD563501-3FFA-F3D1-6AF1-33FAD81DF1D1}"/>
          </ac:spMkLst>
        </pc:spChg>
        <pc:spChg chg="mod">
          <ac:chgData name="井村 美保(IMURA Miho)" userId="b8e06b71-f253-49d7-834f-e6220fcaca22" providerId="ADAL" clId="{AFACA4B8-901E-4C12-9375-2203914EA7FB}" dt="2024-12-24T07:34:03.658" v="2"/>
          <ac:spMkLst>
            <pc:docMk/>
            <pc:sldMk cId="81266454" sldId="2147476352"/>
            <ac:spMk id="292" creationId="{B2132D8B-4390-914E-C327-042C96A25C8A}"/>
          </ac:spMkLst>
        </pc:spChg>
        <pc:spChg chg="mod">
          <ac:chgData name="井村 美保(IMURA Miho)" userId="b8e06b71-f253-49d7-834f-e6220fcaca22" providerId="ADAL" clId="{AFACA4B8-901E-4C12-9375-2203914EA7FB}" dt="2024-12-24T07:34:03.658" v="2"/>
          <ac:spMkLst>
            <pc:docMk/>
            <pc:sldMk cId="81266454" sldId="2147476352"/>
            <ac:spMk id="294" creationId="{ED69E4CA-27E5-1F72-EA52-178F6D901FB5}"/>
          </ac:spMkLst>
        </pc:spChg>
        <pc:spChg chg="mod">
          <ac:chgData name="井村 美保(IMURA Miho)" userId="b8e06b71-f253-49d7-834f-e6220fcaca22" providerId="ADAL" clId="{AFACA4B8-901E-4C12-9375-2203914EA7FB}" dt="2024-12-24T07:34:03.658" v="2"/>
          <ac:spMkLst>
            <pc:docMk/>
            <pc:sldMk cId="81266454" sldId="2147476352"/>
            <ac:spMk id="295" creationId="{ECAC668F-E873-D30F-98FA-CA3772D6D0A3}"/>
          </ac:spMkLst>
        </pc:spChg>
        <pc:spChg chg="mod">
          <ac:chgData name="井村 美保(IMURA Miho)" userId="b8e06b71-f253-49d7-834f-e6220fcaca22" providerId="ADAL" clId="{AFACA4B8-901E-4C12-9375-2203914EA7FB}" dt="2024-12-24T07:34:03.658" v="2"/>
          <ac:spMkLst>
            <pc:docMk/>
            <pc:sldMk cId="81266454" sldId="2147476352"/>
            <ac:spMk id="302" creationId="{C18114EC-3255-BD76-C4A9-DAEBE404AD6E}"/>
          </ac:spMkLst>
        </pc:spChg>
        <pc:spChg chg="mod">
          <ac:chgData name="井村 美保(IMURA Miho)" userId="b8e06b71-f253-49d7-834f-e6220fcaca22" providerId="ADAL" clId="{AFACA4B8-901E-4C12-9375-2203914EA7FB}" dt="2024-12-24T07:34:03.658" v="2"/>
          <ac:spMkLst>
            <pc:docMk/>
            <pc:sldMk cId="81266454" sldId="2147476352"/>
            <ac:spMk id="303" creationId="{4744B15D-A98C-917B-9971-04ADC7C06640}"/>
          </ac:spMkLst>
        </pc:spChg>
        <pc:spChg chg="mod">
          <ac:chgData name="井村 美保(IMURA Miho)" userId="b8e06b71-f253-49d7-834f-e6220fcaca22" providerId="ADAL" clId="{AFACA4B8-901E-4C12-9375-2203914EA7FB}" dt="2024-12-24T07:34:03.658" v="2"/>
          <ac:spMkLst>
            <pc:docMk/>
            <pc:sldMk cId="81266454" sldId="2147476352"/>
            <ac:spMk id="305" creationId="{4F10315C-8C37-62EB-BEAA-C856F8935B79}"/>
          </ac:spMkLst>
        </pc:spChg>
        <pc:spChg chg="mod">
          <ac:chgData name="井村 美保(IMURA Miho)" userId="b8e06b71-f253-49d7-834f-e6220fcaca22" providerId="ADAL" clId="{AFACA4B8-901E-4C12-9375-2203914EA7FB}" dt="2024-12-24T07:34:03.658" v="2"/>
          <ac:spMkLst>
            <pc:docMk/>
            <pc:sldMk cId="81266454" sldId="2147476352"/>
            <ac:spMk id="306" creationId="{1364A4C4-A79A-172D-8851-BB72D07537E3}"/>
          </ac:spMkLst>
        </pc:spChg>
        <pc:spChg chg="mod">
          <ac:chgData name="井村 美保(IMURA Miho)" userId="b8e06b71-f253-49d7-834f-e6220fcaca22" providerId="ADAL" clId="{AFACA4B8-901E-4C12-9375-2203914EA7FB}" dt="2024-12-24T07:34:03.658" v="2"/>
          <ac:spMkLst>
            <pc:docMk/>
            <pc:sldMk cId="81266454" sldId="2147476352"/>
            <ac:spMk id="307" creationId="{F4E587F7-376D-C7D1-C5DF-ACFD53D4D6FC}"/>
          </ac:spMkLst>
        </pc:spChg>
        <pc:spChg chg="mod">
          <ac:chgData name="井村 美保(IMURA Miho)" userId="b8e06b71-f253-49d7-834f-e6220fcaca22" providerId="ADAL" clId="{AFACA4B8-901E-4C12-9375-2203914EA7FB}" dt="2024-12-24T07:34:03.658" v="2"/>
          <ac:spMkLst>
            <pc:docMk/>
            <pc:sldMk cId="81266454" sldId="2147476352"/>
            <ac:spMk id="308" creationId="{97B67201-354C-47C7-F717-F5408B198693}"/>
          </ac:spMkLst>
        </pc:spChg>
        <pc:spChg chg="mod">
          <ac:chgData name="井村 美保(IMURA Miho)" userId="b8e06b71-f253-49d7-834f-e6220fcaca22" providerId="ADAL" clId="{AFACA4B8-901E-4C12-9375-2203914EA7FB}" dt="2024-12-24T07:34:03.658" v="2"/>
          <ac:spMkLst>
            <pc:docMk/>
            <pc:sldMk cId="81266454" sldId="2147476352"/>
            <ac:spMk id="309" creationId="{2820F9B5-4971-6AD0-EF49-F1CBF53AE4BD}"/>
          </ac:spMkLst>
        </pc:spChg>
        <pc:spChg chg="mod">
          <ac:chgData name="井村 美保(IMURA Miho)" userId="b8e06b71-f253-49d7-834f-e6220fcaca22" providerId="ADAL" clId="{AFACA4B8-901E-4C12-9375-2203914EA7FB}" dt="2024-12-24T07:34:03.658" v="2"/>
          <ac:spMkLst>
            <pc:docMk/>
            <pc:sldMk cId="81266454" sldId="2147476352"/>
            <ac:spMk id="310" creationId="{E9966CFB-5727-B117-4428-123105BF902C}"/>
          </ac:spMkLst>
        </pc:spChg>
        <pc:spChg chg="mod">
          <ac:chgData name="井村 美保(IMURA Miho)" userId="b8e06b71-f253-49d7-834f-e6220fcaca22" providerId="ADAL" clId="{AFACA4B8-901E-4C12-9375-2203914EA7FB}" dt="2024-12-24T07:34:03.658" v="2"/>
          <ac:spMkLst>
            <pc:docMk/>
            <pc:sldMk cId="81266454" sldId="2147476352"/>
            <ac:spMk id="311" creationId="{00DE79F7-41AD-67AC-82DB-54FCEEEE3446}"/>
          </ac:spMkLst>
        </pc:spChg>
        <pc:spChg chg="mod">
          <ac:chgData name="井村 美保(IMURA Miho)" userId="b8e06b71-f253-49d7-834f-e6220fcaca22" providerId="ADAL" clId="{AFACA4B8-901E-4C12-9375-2203914EA7FB}" dt="2024-12-24T07:34:03.658" v="2"/>
          <ac:spMkLst>
            <pc:docMk/>
            <pc:sldMk cId="81266454" sldId="2147476352"/>
            <ac:spMk id="312" creationId="{14770CC9-F2FF-DE90-FB15-BF19C6804808}"/>
          </ac:spMkLst>
        </pc:spChg>
        <pc:grpChg chg="add mod ord">
          <ac:chgData name="井村 美保(IMURA Miho)" userId="b8e06b71-f253-49d7-834f-e6220fcaca22" providerId="ADAL" clId="{AFACA4B8-901E-4C12-9375-2203914EA7FB}" dt="2024-12-24T07:34:24.758" v="6" actId="167"/>
          <ac:grpSpMkLst>
            <pc:docMk/>
            <pc:sldMk cId="81266454" sldId="2147476352"/>
            <ac:grpSpMk id="4" creationId="{B4836F05-942E-F6B8-F88F-C6E170A41102}"/>
          </ac:grpSpMkLst>
        </pc:grpChg>
        <pc:grpChg chg="add mod ord">
          <ac:chgData name="井村 美保(IMURA Miho)" userId="b8e06b71-f253-49d7-834f-e6220fcaca22" providerId="ADAL" clId="{AFACA4B8-901E-4C12-9375-2203914EA7FB}" dt="2024-12-24T07:34:24.758" v="6" actId="167"/>
          <ac:grpSpMkLst>
            <pc:docMk/>
            <pc:sldMk cId="81266454" sldId="2147476352"/>
            <ac:grpSpMk id="10" creationId="{75D0BA66-077D-AA22-6BE6-BF4CE1DB6C3E}"/>
          </ac:grpSpMkLst>
        </pc:grpChg>
        <pc:grpChg chg="add mod ord">
          <ac:chgData name="井村 美保(IMURA Miho)" userId="b8e06b71-f253-49d7-834f-e6220fcaca22" providerId="ADAL" clId="{AFACA4B8-901E-4C12-9375-2203914EA7FB}" dt="2024-12-24T07:34:24.758" v="6" actId="167"/>
          <ac:grpSpMkLst>
            <pc:docMk/>
            <pc:sldMk cId="81266454" sldId="2147476352"/>
            <ac:grpSpMk id="13" creationId="{9695AEB8-6332-9675-5D36-351225835607}"/>
          </ac:grpSpMkLst>
        </pc:grpChg>
        <pc:grpChg chg="add mod ord">
          <ac:chgData name="井村 美保(IMURA Miho)" userId="b8e06b71-f253-49d7-834f-e6220fcaca22" providerId="ADAL" clId="{AFACA4B8-901E-4C12-9375-2203914EA7FB}" dt="2024-12-24T07:34:24.758" v="6" actId="167"/>
          <ac:grpSpMkLst>
            <pc:docMk/>
            <pc:sldMk cId="81266454" sldId="2147476352"/>
            <ac:grpSpMk id="18" creationId="{A4992EF1-3278-29CD-4C34-ED1BD2F1670E}"/>
          </ac:grpSpMkLst>
        </pc:grpChg>
        <pc:grpChg chg="add mod ord">
          <ac:chgData name="井村 美保(IMURA Miho)" userId="b8e06b71-f253-49d7-834f-e6220fcaca22" providerId="ADAL" clId="{AFACA4B8-901E-4C12-9375-2203914EA7FB}" dt="2024-12-24T07:34:24.758" v="6" actId="167"/>
          <ac:grpSpMkLst>
            <pc:docMk/>
            <pc:sldMk cId="81266454" sldId="2147476352"/>
            <ac:grpSpMk id="28" creationId="{A27728B6-5A61-BF16-296F-00966682D67D}"/>
          </ac:grpSpMkLst>
        </pc:grpChg>
        <pc:grpChg chg="add mod ord">
          <ac:chgData name="井村 美保(IMURA Miho)" userId="b8e06b71-f253-49d7-834f-e6220fcaca22" providerId="ADAL" clId="{AFACA4B8-901E-4C12-9375-2203914EA7FB}" dt="2024-12-24T07:34:24.758" v="6" actId="167"/>
          <ac:grpSpMkLst>
            <pc:docMk/>
            <pc:sldMk cId="81266454" sldId="2147476352"/>
            <ac:grpSpMk id="31" creationId="{0B615872-EE88-C300-3091-FCD1A631783A}"/>
          </ac:grpSpMkLst>
        </pc:grpChg>
        <pc:grpChg chg="add mod ord">
          <ac:chgData name="井村 美保(IMURA Miho)" userId="b8e06b71-f253-49d7-834f-e6220fcaca22" providerId="ADAL" clId="{AFACA4B8-901E-4C12-9375-2203914EA7FB}" dt="2024-12-24T07:34:24.758" v="6" actId="167"/>
          <ac:grpSpMkLst>
            <pc:docMk/>
            <pc:sldMk cId="81266454" sldId="2147476352"/>
            <ac:grpSpMk id="34" creationId="{32A3D480-2220-B9A6-D01C-7F7DA15910D1}"/>
          </ac:grpSpMkLst>
        </pc:grpChg>
        <pc:grpChg chg="add mod ord">
          <ac:chgData name="井村 美保(IMURA Miho)" userId="b8e06b71-f253-49d7-834f-e6220fcaca22" providerId="ADAL" clId="{AFACA4B8-901E-4C12-9375-2203914EA7FB}" dt="2024-12-24T07:34:24.758" v="6" actId="167"/>
          <ac:grpSpMkLst>
            <pc:docMk/>
            <pc:sldMk cId="81266454" sldId="2147476352"/>
            <ac:grpSpMk id="37" creationId="{0A943219-B44C-80E4-B340-3096EEEF5A89}"/>
          </ac:grpSpMkLst>
        </pc:grpChg>
        <pc:grpChg chg="add mod ord">
          <ac:chgData name="井村 美保(IMURA Miho)" userId="b8e06b71-f253-49d7-834f-e6220fcaca22" providerId="ADAL" clId="{AFACA4B8-901E-4C12-9375-2203914EA7FB}" dt="2024-12-24T07:34:24.758" v="6" actId="167"/>
          <ac:grpSpMkLst>
            <pc:docMk/>
            <pc:sldMk cId="81266454" sldId="2147476352"/>
            <ac:grpSpMk id="40" creationId="{01623AF6-D3AD-1111-382C-A917912C2462}"/>
          </ac:grpSpMkLst>
        </pc:grpChg>
        <pc:grpChg chg="add mod ord">
          <ac:chgData name="井村 美保(IMURA Miho)" userId="b8e06b71-f253-49d7-834f-e6220fcaca22" providerId="ADAL" clId="{AFACA4B8-901E-4C12-9375-2203914EA7FB}" dt="2024-12-24T07:34:24.758" v="6" actId="167"/>
          <ac:grpSpMkLst>
            <pc:docMk/>
            <pc:sldMk cId="81266454" sldId="2147476352"/>
            <ac:grpSpMk id="43" creationId="{6B73708C-3825-076A-7E30-BD832010697A}"/>
          </ac:grpSpMkLst>
        </pc:grpChg>
        <pc:grpChg chg="add mod ord">
          <ac:chgData name="井村 美保(IMURA Miho)" userId="b8e06b71-f253-49d7-834f-e6220fcaca22" providerId="ADAL" clId="{AFACA4B8-901E-4C12-9375-2203914EA7FB}" dt="2024-12-24T07:34:24.758" v="6" actId="167"/>
          <ac:grpSpMkLst>
            <pc:docMk/>
            <pc:sldMk cId="81266454" sldId="2147476352"/>
            <ac:grpSpMk id="46" creationId="{D6F838CF-5EE7-F49F-9E0A-EB410ECEDA16}"/>
          </ac:grpSpMkLst>
        </pc:grpChg>
        <pc:grpChg chg="add mod ord">
          <ac:chgData name="井村 美保(IMURA Miho)" userId="b8e06b71-f253-49d7-834f-e6220fcaca22" providerId="ADAL" clId="{AFACA4B8-901E-4C12-9375-2203914EA7FB}" dt="2024-12-24T07:34:24.758" v="6" actId="167"/>
          <ac:grpSpMkLst>
            <pc:docMk/>
            <pc:sldMk cId="81266454" sldId="2147476352"/>
            <ac:grpSpMk id="49" creationId="{516EE598-8121-D288-B2CF-E21B0BEB10F4}"/>
          </ac:grpSpMkLst>
        </pc:grpChg>
        <pc:grpChg chg="add mod ord">
          <ac:chgData name="井村 美保(IMURA Miho)" userId="b8e06b71-f253-49d7-834f-e6220fcaca22" providerId="ADAL" clId="{AFACA4B8-901E-4C12-9375-2203914EA7FB}" dt="2024-12-24T07:34:24.758" v="6" actId="167"/>
          <ac:grpSpMkLst>
            <pc:docMk/>
            <pc:sldMk cId="81266454" sldId="2147476352"/>
            <ac:grpSpMk id="52" creationId="{7C0A408F-EBD7-1FD2-E5F0-666715DDC49D}"/>
          </ac:grpSpMkLst>
        </pc:grpChg>
        <pc:grpChg chg="add mod ord">
          <ac:chgData name="井村 美保(IMURA Miho)" userId="b8e06b71-f253-49d7-834f-e6220fcaca22" providerId="ADAL" clId="{AFACA4B8-901E-4C12-9375-2203914EA7FB}" dt="2024-12-24T07:34:24.758" v="6" actId="167"/>
          <ac:grpSpMkLst>
            <pc:docMk/>
            <pc:sldMk cId="81266454" sldId="2147476352"/>
            <ac:grpSpMk id="55" creationId="{FE57E2A0-D4D7-FC8F-6088-D4386065836B}"/>
          </ac:grpSpMkLst>
        </pc:grpChg>
        <pc:grpChg chg="add mod ord">
          <ac:chgData name="井村 美保(IMURA Miho)" userId="b8e06b71-f253-49d7-834f-e6220fcaca22" providerId="ADAL" clId="{AFACA4B8-901E-4C12-9375-2203914EA7FB}" dt="2024-12-24T07:34:24.758" v="6" actId="167"/>
          <ac:grpSpMkLst>
            <pc:docMk/>
            <pc:sldMk cId="81266454" sldId="2147476352"/>
            <ac:grpSpMk id="58" creationId="{FF1634B8-2EA4-FFF4-6B62-4D5B1EF9D49C}"/>
          </ac:grpSpMkLst>
        </pc:grpChg>
        <pc:grpChg chg="add mod ord">
          <ac:chgData name="井村 美保(IMURA Miho)" userId="b8e06b71-f253-49d7-834f-e6220fcaca22" providerId="ADAL" clId="{AFACA4B8-901E-4C12-9375-2203914EA7FB}" dt="2024-12-24T07:34:24.758" v="6" actId="167"/>
          <ac:grpSpMkLst>
            <pc:docMk/>
            <pc:sldMk cId="81266454" sldId="2147476352"/>
            <ac:grpSpMk id="61" creationId="{29C1B27E-4272-FFCC-4CB1-968BD39C89F6}"/>
          </ac:grpSpMkLst>
        </pc:grpChg>
        <pc:grpChg chg="add mod ord">
          <ac:chgData name="井村 美保(IMURA Miho)" userId="b8e06b71-f253-49d7-834f-e6220fcaca22" providerId="ADAL" clId="{AFACA4B8-901E-4C12-9375-2203914EA7FB}" dt="2024-12-24T07:34:24.758" v="6" actId="167"/>
          <ac:grpSpMkLst>
            <pc:docMk/>
            <pc:sldMk cId="81266454" sldId="2147476352"/>
            <ac:grpSpMk id="64" creationId="{97A447E2-8260-7F5D-7A8B-90E76EC7A40E}"/>
          </ac:grpSpMkLst>
        </pc:grpChg>
        <pc:grpChg chg="add mod ord">
          <ac:chgData name="井村 美保(IMURA Miho)" userId="b8e06b71-f253-49d7-834f-e6220fcaca22" providerId="ADAL" clId="{AFACA4B8-901E-4C12-9375-2203914EA7FB}" dt="2024-12-24T07:34:24.758" v="6" actId="167"/>
          <ac:grpSpMkLst>
            <pc:docMk/>
            <pc:sldMk cId="81266454" sldId="2147476352"/>
            <ac:grpSpMk id="67" creationId="{EDCFC2DC-9562-18D1-B516-78309FABFF5C}"/>
          </ac:grpSpMkLst>
        </pc:grpChg>
        <pc:grpChg chg="add mod ord">
          <ac:chgData name="井村 美保(IMURA Miho)" userId="b8e06b71-f253-49d7-834f-e6220fcaca22" providerId="ADAL" clId="{AFACA4B8-901E-4C12-9375-2203914EA7FB}" dt="2024-12-24T07:34:24.758" v="6" actId="167"/>
          <ac:grpSpMkLst>
            <pc:docMk/>
            <pc:sldMk cId="81266454" sldId="2147476352"/>
            <ac:grpSpMk id="70" creationId="{B2ADDE35-E509-18F2-26D8-80004FE85F91}"/>
          </ac:grpSpMkLst>
        </pc:grpChg>
        <pc:grpChg chg="add mod ord">
          <ac:chgData name="井村 美保(IMURA Miho)" userId="b8e06b71-f253-49d7-834f-e6220fcaca22" providerId="ADAL" clId="{AFACA4B8-901E-4C12-9375-2203914EA7FB}" dt="2024-12-24T07:34:24.758" v="6" actId="167"/>
          <ac:grpSpMkLst>
            <pc:docMk/>
            <pc:sldMk cId="81266454" sldId="2147476352"/>
            <ac:grpSpMk id="73" creationId="{63D11683-F611-A909-C3DF-C1654A3DE5ED}"/>
          </ac:grpSpMkLst>
        </pc:grpChg>
        <pc:grpChg chg="add mod ord">
          <ac:chgData name="井村 美保(IMURA Miho)" userId="b8e06b71-f253-49d7-834f-e6220fcaca22" providerId="ADAL" clId="{AFACA4B8-901E-4C12-9375-2203914EA7FB}" dt="2024-12-24T07:34:24.758" v="6" actId="167"/>
          <ac:grpSpMkLst>
            <pc:docMk/>
            <pc:sldMk cId="81266454" sldId="2147476352"/>
            <ac:grpSpMk id="78" creationId="{C439DE20-15A7-5ECA-6F5A-43288505125D}"/>
          </ac:grpSpMkLst>
        </pc:grpChg>
        <pc:grpChg chg="add mod ord">
          <ac:chgData name="井村 美保(IMURA Miho)" userId="b8e06b71-f253-49d7-834f-e6220fcaca22" providerId="ADAL" clId="{AFACA4B8-901E-4C12-9375-2203914EA7FB}" dt="2024-12-24T07:34:24.758" v="6" actId="167"/>
          <ac:grpSpMkLst>
            <pc:docMk/>
            <pc:sldMk cId="81266454" sldId="2147476352"/>
            <ac:grpSpMk id="81" creationId="{42625D14-F31C-6AC1-B398-6DBE97313ECF}"/>
          </ac:grpSpMkLst>
        </pc:grpChg>
        <pc:grpChg chg="add mod ord">
          <ac:chgData name="井村 美保(IMURA Miho)" userId="b8e06b71-f253-49d7-834f-e6220fcaca22" providerId="ADAL" clId="{AFACA4B8-901E-4C12-9375-2203914EA7FB}" dt="2024-12-24T07:34:24.758" v="6" actId="167"/>
          <ac:grpSpMkLst>
            <pc:docMk/>
            <pc:sldMk cId="81266454" sldId="2147476352"/>
            <ac:grpSpMk id="84" creationId="{09EECE31-F9C4-2BC5-6669-7E2FEEBC4A24}"/>
          </ac:grpSpMkLst>
        </pc:grpChg>
        <pc:grpChg chg="add mod ord">
          <ac:chgData name="井村 美保(IMURA Miho)" userId="b8e06b71-f253-49d7-834f-e6220fcaca22" providerId="ADAL" clId="{AFACA4B8-901E-4C12-9375-2203914EA7FB}" dt="2024-12-24T07:34:24.758" v="6" actId="167"/>
          <ac:grpSpMkLst>
            <pc:docMk/>
            <pc:sldMk cId="81266454" sldId="2147476352"/>
            <ac:grpSpMk id="87" creationId="{E5DB4B18-9BA8-9CB6-128E-DBEF77AE9AE5}"/>
          </ac:grpSpMkLst>
        </pc:grpChg>
        <pc:grpChg chg="add mod ord">
          <ac:chgData name="井村 美保(IMURA Miho)" userId="b8e06b71-f253-49d7-834f-e6220fcaca22" providerId="ADAL" clId="{AFACA4B8-901E-4C12-9375-2203914EA7FB}" dt="2024-12-24T07:34:24.758" v="6" actId="167"/>
          <ac:grpSpMkLst>
            <pc:docMk/>
            <pc:sldMk cId="81266454" sldId="2147476352"/>
            <ac:grpSpMk id="90" creationId="{142AE9B6-5737-686A-1A4B-B36F1D628B3F}"/>
          </ac:grpSpMkLst>
        </pc:grpChg>
        <pc:grpChg chg="add mod ord">
          <ac:chgData name="井村 美保(IMURA Miho)" userId="b8e06b71-f253-49d7-834f-e6220fcaca22" providerId="ADAL" clId="{AFACA4B8-901E-4C12-9375-2203914EA7FB}" dt="2024-12-24T07:34:24.758" v="6" actId="167"/>
          <ac:grpSpMkLst>
            <pc:docMk/>
            <pc:sldMk cId="81266454" sldId="2147476352"/>
            <ac:grpSpMk id="93" creationId="{3838BE43-FE67-3142-1A0D-8B4066A621F9}"/>
          </ac:grpSpMkLst>
        </pc:grpChg>
        <pc:grpChg chg="add mod ord">
          <ac:chgData name="井村 美保(IMURA Miho)" userId="b8e06b71-f253-49d7-834f-e6220fcaca22" providerId="ADAL" clId="{AFACA4B8-901E-4C12-9375-2203914EA7FB}" dt="2024-12-24T07:34:24.758" v="6" actId="167"/>
          <ac:grpSpMkLst>
            <pc:docMk/>
            <pc:sldMk cId="81266454" sldId="2147476352"/>
            <ac:grpSpMk id="96" creationId="{4F288835-36E8-67EA-30D8-A9D01422F275}"/>
          </ac:grpSpMkLst>
        </pc:grpChg>
        <pc:grpChg chg="add mod ord">
          <ac:chgData name="井村 美保(IMURA Miho)" userId="b8e06b71-f253-49d7-834f-e6220fcaca22" providerId="ADAL" clId="{AFACA4B8-901E-4C12-9375-2203914EA7FB}" dt="2024-12-24T07:34:24.758" v="6" actId="167"/>
          <ac:grpSpMkLst>
            <pc:docMk/>
            <pc:sldMk cId="81266454" sldId="2147476352"/>
            <ac:grpSpMk id="99" creationId="{43AC27AB-CB7F-0CB7-0EAF-C96FC4953525}"/>
          </ac:grpSpMkLst>
        </pc:grpChg>
        <pc:grpChg chg="add mod ord">
          <ac:chgData name="井村 美保(IMURA Miho)" userId="b8e06b71-f253-49d7-834f-e6220fcaca22" providerId="ADAL" clId="{AFACA4B8-901E-4C12-9375-2203914EA7FB}" dt="2024-12-24T07:34:24.758" v="6" actId="167"/>
          <ac:grpSpMkLst>
            <pc:docMk/>
            <pc:sldMk cId="81266454" sldId="2147476352"/>
            <ac:grpSpMk id="102" creationId="{75FEA926-459E-ACEF-7FEE-F26FB3EEE735}"/>
          </ac:grpSpMkLst>
        </pc:grpChg>
        <pc:grpChg chg="add mod ord">
          <ac:chgData name="井村 美保(IMURA Miho)" userId="b8e06b71-f253-49d7-834f-e6220fcaca22" providerId="ADAL" clId="{AFACA4B8-901E-4C12-9375-2203914EA7FB}" dt="2024-12-24T07:34:24.758" v="6" actId="167"/>
          <ac:grpSpMkLst>
            <pc:docMk/>
            <pc:sldMk cId="81266454" sldId="2147476352"/>
            <ac:grpSpMk id="105" creationId="{002F2475-B122-5616-3011-E67ABBD07F32}"/>
          </ac:grpSpMkLst>
        </pc:grpChg>
        <pc:grpChg chg="add mod ord">
          <ac:chgData name="井村 美保(IMURA Miho)" userId="b8e06b71-f253-49d7-834f-e6220fcaca22" providerId="ADAL" clId="{AFACA4B8-901E-4C12-9375-2203914EA7FB}" dt="2024-12-24T07:34:24.758" v="6" actId="167"/>
          <ac:grpSpMkLst>
            <pc:docMk/>
            <pc:sldMk cId="81266454" sldId="2147476352"/>
            <ac:grpSpMk id="108" creationId="{206B096A-7AFB-F1E8-7AF2-5C817FBB3836}"/>
          </ac:grpSpMkLst>
        </pc:grpChg>
        <pc:grpChg chg="add mod ord">
          <ac:chgData name="井村 美保(IMURA Miho)" userId="b8e06b71-f253-49d7-834f-e6220fcaca22" providerId="ADAL" clId="{AFACA4B8-901E-4C12-9375-2203914EA7FB}" dt="2024-12-24T07:34:24.758" v="6" actId="167"/>
          <ac:grpSpMkLst>
            <pc:docMk/>
            <pc:sldMk cId="81266454" sldId="2147476352"/>
            <ac:grpSpMk id="111" creationId="{8230D786-380F-2282-2E70-63B184A7B61A}"/>
          </ac:grpSpMkLst>
        </pc:grpChg>
        <pc:grpChg chg="add mod ord">
          <ac:chgData name="井村 美保(IMURA Miho)" userId="b8e06b71-f253-49d7-834f-e6220fcaca22" providerId="ADAL" clId="{AFACA4B8-901E-4C12-9375-2203914EA7FB}" dt="2024-12-24T07:34:24.758" v="6" actId="167"/>
          <ac:grpSpMkLst>
            <pc:docMk/>
            <pc:sldMk cId="81266454" sldId="2147476352"/>
            <ac:grpSpMk id="114" creationId="{BEF5A743-0B80-0D32-79BB-AA00E4D3E8AC}"/>
          </ac:grpSpMkLst>
        </pc:grpChg>
        <pc:grpChg chg="add mod ord">
          <ac:chgData name="井村 美保(IMURA Miho)" userId="b8e06b71-f253-49d7-834f-e6220fcaca22" providerId="ADAL" clId="{AFACA4B8-901E-4C12-9375-2203914EA7FB}" dt="2024-12-24T07:34:24.758" v="6" actId="167"/>
          <ac:grpSpMkLst>
            <pc:docMk/>
            <pc:sldMk cId="81266454" sldId="2147476352"/>
            <ac:grpSpMk id="117" creationId="{30552D0B-5785-3797-346D-0886407778C0}"/>
          </ac:grpSpMkLst>
        </pc:grpChg>
        <pc:grpChg chg="add mod ord">
          <ac:chgData name="井村 美保(IMURA Miho)" userId="b8e06b71-f253-49d7-834f-e6220fcaca22" providerId="ADAL" clId="{AFACA4B8-901E-4C12-9375-2203914EA7FB}" dt="2024-12-24T07:34:24.758" v="6" actId="167"/>
          <ac:grpSpMkLst>
            <pc:docMk/>
            <pc:sldMk cId="81266454" sldId="2147476352"/>
            <ac:grpSpMk id="120" creationId="{CFC5F1F6-B214-F312-0FB0-791B0BD3C329}"/>
          </ac:grpSpMkLst>
        </pc:grpChg>
        <pc:grpChg chg="add mod ord">
          <ac:chgData name="井村 美保(IMURA Miho)" userId="b8e06b71-f253-49d7-834f-e6220fcaca22" providerId="ADAL" clId="{AFACA4B8-901E-4C12-9375-2203914EA7FB}" dt="2024-12-24T07:34:24.758" v="6" actId="167"/>
          <ac:grpSpMkLst>
            <pc:docMk/>
            <pc:sldMk cId="81266454" sldId="2147476352"/>
            <ac:grpSpMk id="123" creationId="{D1DD2DE3-5550-1C38-0A3B-7F6DCE617E19}"/>
          </ac:grpSpMkLst>
        </pc:grpChg>
        <pc:grpChg chg="add mod ord">
          <ac:chgData name="井村 美保(IMURA Miho)" userId="b8e06b71-f253-49d7-834f-e6220fcaca22" providerId="ADAL" clId="{AFACA4B8-901E-4C12-9375-2203914EA7FB}" dt="2024-12-24T07:34:24.758" v="6" actId="167"/>
          <ac:grpSpMkLst>
            <pc:docMk/>
            <pc:sldMk cId="81266454" sldId="2147476352"/>
            <ac:grpSpMk id="126" creationId="{5E3BF827-B810-EF12-C08C-B96BDA5CDB5E}"/>
          </ac:grpSpMkLst>
        </pc:grpChg>
        <pc:grpChg chg="add mod ord">
          <ac:chgData name="井村 美保(IMURA Miho)" userId="b8e06b71-f253-49d7-834f-e6220fcaca22" providerId="ADAL" clId="{AFACA4B8-901E-4C12-9375-2203914EA7FB}" dt="2024-12-24T07:34:24.758" v="6" actId="167"/>
          <ac:grpSpMkLst>
            <pc:docMk/>
            <pc:sldMk cId="81266454" sldId="2147476352"/>
            <ac:grpSpMk id="257" creationId="{5C44F271-3F98-93DF-ACD5-5D0162DAC7C2}"/>
          </ac:grpSpMkLst>
        </pc:grpChg>
        <pc:grpChg chg="add mod ord">
          <ac:chgData name="井村 美保(IMURA Miho)" userId="b8e06b71-f253-49d7-834f-e6220fcaca22" providerId="ADAL" clId="{AFACA4B8-901E-4C12-9375-2203914EA7FB}" dt="2024-12-24T07:34:24.758" v="6" actId="167"/>
          <ac:grpSpMkLst>
            <pc:docMk/>
            <pc:sldMk cId="81266454" sldId="2147476352"/>
            <ac:grpSpMk id="260" creationId="{44FBF6C0-B378-9245-51F4-7BED9E15DEDC}"/>
          </ac:grpSpMkLst>
        </pc:grpChg>
        <pc:grpChg chg="add mod ord">
          <ac:chgData name="井村 美保(IMURA Miho)" userId="b8e06b71-f253-49d7-834f-e6220fcaca22" providerId="ADAL" clId="{AFACA4B8-901E-4C12-9375-2203914EA7FB}" dt="2024-12-24T07:34:24.758" v="6" actId="167"/>
          <ac:grpSpMkLst>
            <pc:docMk/>
            <pc:sldMk cId="81266454" sldId="2147476352"/>
            <ac:grpSpMk id="263" creationId="{0401D029-A7E0-D493-7498-82014DA66983}"/>
          </ac:grpSpMkLst>
        </pc:grpChg>
        <pc:grpChg chg="add mod ord">
          <ac:chgData name="井村 美保(IMURA Miho)" userId="b8e06b71-f253-49d7-834f-e6220fcaca22" providerId="ADAL" clId="{AFACA4B8-901E-4C12-9375-2203914EA7FB}" dt="2024-12-24T07:34:24.758" v="6" actId="167"/>
          <ac:grpSpMkLst>
            <pc:docMk/>
            <pc:sldMk cId="81266454" sldId="2147476352"/>
            <ac:grpSpMk id="266" creationId="{C2A5828F-6B63-B490-D644-F15D4A646945}"/>
          </ac:grpSpMkLst>
        </pc:grpChg>
        <pc:grpChg chg="add mod ord">
          <ac:chgData name="井村 美保(IMURA Miho)" userId="b8e06b71-f253-49d7-834f-e6220fcaca22" providerId="ADAL" clId="{AFACA4B8-901E-4C12-9375-2203914EA7FB}" dt="2024-12-24T07:34:24.758" v="6" actId="167"/>
          <ac:grpSpMkLst>
            <pc:docMk/>
            <pc:sldMk cId="81266454" sldId="2147476352"/>
            <ac:grpSpMk id="269" creationId="{B0853D4B-D09A-D379-3E7B-8EC2F8D4DF9E}"/>
          </ac:grpSpMkLst>
        </pc:grpChg>
        <pc:grpChg chg="add mod ord">
          <ac:chgData name="井村 美保(IMURA Miho)" userId="b8e06b71-f253-49d7-834f-e6220fcaca22" providerId="ADAL" clId="{AFACA4B8-901E-4C12-9375-2203914EA7FB}" dt="2024-12-24T07:34:24.758" v="6" actId="167"/>
          <ac:grpSpMkLst>
            <pc:docMk/>
            <pc:sldMk cId="81266454" sldId="2147476352"/>
            <ac:grpSpMk id="272" creationId="{E651A339-6F47-667B-3B51-1142C03F952B}"/>
          </ac:grpSpMkLst>
        </pc:grpChg>
        <pc:grpChg chg="add mod ord">
          <ac:chgData name="井村 美保(IMURA Miho)" userId="b8e06b71-f253-49d7-834f-e6220fcaca22" providerId="ADAL" clId="{AFACA4B8-901E-4C12-9375-2203914EA7FB}" dt="2024-12-24T07:34:24.758" v="6" actId="167"/>
          <ac:grpSpMkLst>
            <pc:docMk/>
            <pc:sldMk cId="81266454" sldId="2147476352"/>
            <ac:grpSpMk id="275" creationId="{5D33C3B3-1F40-EDEF-FB31-B3D1DBC6D63D}"/>
          </ac:grpSpMkLst>
        </pc:grpChg>
        <pc:grpChg chg="add mod ord">
          <ac:chgData name="井村 美保(IMURA Miho)" userId="b8e06b71-f253-49d7-834f-e6220fcaca22" providerId="ADAL" clId="{AFACA4B8-901E-4C12-9375-2203914EA7FB}" dt="2024-12-24T07:34:24.758" v="6" actId="167"/>
          <ac:grpSpMkLst>
            <pc:docMk/>
            <pc:sldMk cId="81266454" sldId="2147476352"/>
            <ac:grpSpMk id="278" creationId="{1AD2AF8A-51E8-4124-0F65-375EFBD6C023}"/>
          </ac:grpSpMkLst>
        </pc:grpChg>
        <pc:grpChg chg="add mod ord">
          <ac:chgData name="井村 美保(IMURA Miho)" userId="b8e06b71-f253-49d7-834f-e6220fcaca22" providerId="ADAL" clId="{AFACA4B8-901E-4C12-9375-2203914EA7FB}" dt="2024-12-24T07:34:24.758" v="6" actId="167"/>
          <ac:grpSpMkLst>
            <pc:docMk/>
            <pc:sldMk cId="81266454" sldId="2147476352"/>
            <ac:grpSpMk id="281" creationId="{FAA25206-F907-B0AC-FD2C-A7F606ED4EA6}"/>
          </ac:grpSpMkLst>
        </pc:grpChg>
        <pc:grpChg chg="add mod ord">
          <ac:chgData name="井村 美保(IMURA Miho)" userId="b8e06b71-f253-49d7-834f-e6220fcaca22" providerId="ADAL" clId="{AFACA4B8-901E-4C12-9375-2203914EA7FB}" dt="2024-12-24T07:34:24.758" v="6" actId="167"/>
          <ac:grpSpMkLst>
            <pc:docMk/>
            <pc:sldMk cId="81266454" sldId="2147476352"/>
            <ac:grpSpMk id="284" creationId="{917927C0-E003-E1EC-0F7E-7936E862ABC8}"/>
          </ac:grpSpMkLst>
        </pc:grpChg>
        <pc:grpChg chg="add mod ord">
          <ac:chgData name="井村 美保(IMURA Miho)" userId="b8e06b71-f253-49d7-834f-e6220fcaca22" providerId="ADAL" clId="{AFACA4B8-901E-4C12-9375-2203914EA7FB}" dt="2024-12-24T07:34:24.758" v="6" actId="167"/>
          <ac:grpSpMkLst>
            <pc:docMk/>
            <pc:sldMk cId="81266454" sldId="2147476352"/>
            <ac:grpSpMk id="287" creationId="{1FFC29F7-B050-120B-20E1-9313C391857D}"/>
          </ac:grpSpMkLst>
        </pc:grpChg>
        <pc:grpChg chg="add mod ord">
          <ac:chgData name="井村 美保(IMURA Miho)" userId="b8e06b71-f253-49d7-834f-e6220fcaca22" providerId="ADAL" clId="{AFACA4B8-901E-4C12-9375-2203914EA7FB}" dt="2024-12-24T07:34:24.758" v="6" actId="167"/>
          <ac:grpSpMkLst>
            <pc:docMk/>
            <pc:sldMk cId="81266454" sldId="2147476352"/>
            <ac:grpSpMk id="290" creationId="{C495F261-4ABA-1800-6D15-5DB97CF668F3}"/>
          </ac:grpSpMkLst>
        </pc:grpChg>
        <pc:grpChg chg="add mod ord">
          <ac:chgData name="井村 美保(IMURA Miho)" userId="b8e06b71-f253-49d7-834f-e6220fcaca22" providerId="ADAL" clId="{AFACA4B8-901E-4C12-9375-2203914EA7FB}" dt="2024-12-24T07:34:24.758" v="6" actId="167"/>
          <ac:grpSpMkLst>
            <pc:docMk/>
            <pc:sldMk cId="81266454" sldId="2147476352"/>
            <ac:grpSpMk id="293" creationId="{71FB9AD9-63F4-9E69-B443-1F84D4FEB13F}"/>
          </ac:grpSpMkLst>
        </pc:grpChg>
        <pc:grpChg chg="add mod ord">
          <ac:chgData name="井村 美保(IMURA Miho)" userId="b8e06b71-f253-49d7-834f-e6220fcaca22" providerId="ADAL" clId="{AFACA4B8-901E-4C12-9375-2203914EA7FB}" dt="2024-12-24T07:34:24.758" v="6" actId="167"/>
          <ac:grpSpMkLst>
            <pc:docMk/>
            <pc:sldMk cId="81266454" sldId="2147476352"/>
            <ac:grpSpMk id="296" creationId="{0303D9A0-3A11-48E7-ED9D-5CF370D32293}"/>
          </ac:grpSpMkLst>
        </pc:grpChg>
        <pc:grpChg chg="mod">
          <ac:chgData name="井村 美保(IMURA Miho)" userId="b8e06b71-f253-49d7-834f-e6220fcaca22" providerId="ADAL" clId="{AFACA4B8-901E-4C12-9375-2203914EA7FB}" dt="2024-12-24T07:34:03.658" v="2"/>
          <ac:grpSpMkLst>
            <pc:docMk/>
            <pc:sldMk cId="81266454" sldId="2147476352"/>
            <ac:grpSpMk id="297" creationId="{9BCD3DEA-E17C-0032-0C93-15814A4B205A}"/>
          </ac:grpSpMkLst>
        </pc:grpChg>
        <pc:grpChg chg="mod">
          <ac:chgData name="井村 美保(IMURA Miho)" userId="b8e06b71-f253-49d7-834f-e6220fcaca22" providerId="ADAL" clId="{AFACA4B8-901E-4C12-9375-2203914EA7FB}" dt="2024-12-24T07:34:03.658" v="2"/>
          <ac:grpSpMkLst>
            <pc:docMk/>
            <pc:sldMk cId="81266454" sldId="2147476352"/>
            <ac:grpSpMk id="298" creationId="{537E2508-9247-BFCC-C8FD-C514B98057BE}"/>
          </ac:grpSpMkLst>
        </pc:grpChg>
        <pc:grpChg chg="mod">
          <ac:chgData name="井村 美保(IMURA Miho)" userId="b8e06b71-f253-49d7-834f-e6220fcaca22" providerId="ADAL" clId="{AFACA4B8-901E-4C12-9375-2203914EA7FB}" dt="2024-12-24T07:34:03.658" v="2"/>
          <ac:grpSpMkLst>
            <pc:docMk/>
            <pc:sldMk cId="81266454" sldId="2147476352"/>
            <ac:grpSpMk id="299" creationId="{E7F30129-BBA3-2A4E-6F32-57D1D1BCFDE8}"/>
          </ac:grpSpMkLst>
        </pc:grpChg>
        <pc:grpChg chg="mod">
          <ac:chgData name="井村 美保(IMURA Miho)" userId="b8e06b71-f253-49d7-834f-e6220fcaca22" providerId="ADAL" clId="{AFACA4B8-901E-4C12-9375-2203914EA7FB}" dt="2024-12-24T07:34:03.658" v="2"/>
          <ac:grpSpMkLst>
            <pc:docMk/>
            <pc:sldMk cId="81266454" sldId="2147476352"/>
            <ac:grpSpMk id="300" creationId="{78C939E5-E0A8-783B-689D-5442A0AD4721}"/>
          </ac:grpSpMkLst>
        </pc:grpChg>
        <pc:grpChg chg="mod">
          <ac:chgData name="井村 美保(IMURA Miho)" userId="b8e06b71-f253-49d7-834f-e6220fcaca22" providerId="ADAL" clId="{AFACA4B8-901E-4C12-9375-2203914EA7FB}" dt="2024-12-24T07:34:03.658" v="2"/>
          <ac:grpSpMkLst>
            <pc:docMk/>
            <pc:sldMk cId="81266454" sldId="2147476352"/>
            <ac:grpSpMk id="301" creationId="{7A4BD7C3-D395-421B-02AE-5BA7B6E6E488}"/>
          </ac:grpSpMkLst>
        </pc:grpChg>
        <pc:graphicFrameChg chg="mod">
          <ac:chgData name="井村 美保(IMURA Miho)" userId="b8e06b71-f253-49d7-834f-e6220fcaca22" providerId="ADAL" clId="{AFACA4B8-901E-4C12-9375-2203914EA7FB}" dt="2024-12-24T07:37:31.881" v="344" actId="1076"/>
          <ac:graphicFrameMkLst>
            <pc:docMk/>
            <pc:sldMk cId="81266454" sldId="2147476352"/>
            <ac:graphicFrameMk id="22" creationId="{B0752143-ACCE-A455-66C0-B1F4FED01098}"/>
          </ac:graphicFrameMkLst>
        </pc:graphicFrameChg>
        <pc:graphicFrameChg chg="mod">
          <ac:chgData name="井村 美保(IMURA Miho)" userId="b8e06b71-f253-49d7-834f-e6220fcaca22" providerId="ADAL" clId="{AFACA4B8-901E-4C12-9375-2203914EA7FB}" dt="2024-12-24T07:38:43.291" v="402" actId="1037"/>
          <ac:graphicFrameMkLst>
            <pc:docMk/>
            <pc:sldMk cId="81266454" sldId="2147476352"/>
            <ac:graphicFrameMk id="23" creationId="{0482305C-0BD2-4862-22C6-94914F11C7DA}"/>
          </ac:graphicFrameMkLst>
        </pc:graphicFrameChg>
        <pc:graphicFrameChg chg="mod modGraphic">
          <ac:chgData name="井村 美保(IMURA Miho)" userId="b8e06b71-f253-49d7-834f-e6220fcaca22" providerId="ADAL" clId="{AFACA4B8-901E-4C12-9375-2203914EA7FB}" dt="2024-12-24T07:38:52.095" v="403" actId="113"/>
          <ac:graphicFrameMkLst>
            <pc:docMk/>
            <pc:sldMk cId="81266454" sldId="2147476352"/>
            <ac:graphicFrameMk id="24" creationId="{CA67DA1F-8820-B91F-9BE1-DACD9FC44D99}"/>
          </ac:graphicFrameMkLst>
        </pc:graphicFrameChg>
        <pc:graphicFrameChg chg="mod">
          <ac:chgData name="井村 美保(IMURA Miho)" userId="b8e06b71-f253-49d7-834f-e6220fcaca22" providerId="ADAL" clId="{AFACA4B8-901E-4C12-9375-2203914EA7FB}" dt="2024-12-24T07:37:02.982" v="343" actId="1035"/>
          <ac:graphicFrameMkLst>
            <pc:docMk/>
            <pc:sldMk cId="81266454" sldId="2147476352"/>
            <ac:graphicFrameMk id="25" creationId="{E685844E-9C31-6247-5EAA-A5E0C699B8B8}"/>
          </ac:graphicFrameMkLst>
        </pc:graphicFrameChg>
        <pc:graphicFrameChg chg="mod">
          <ac:chgData name="井村 美保(IMURA Miho)" userId="b8e06b71-f253-49d7-834f-e6220fcaca22" providerId="ADAL" clId="{AFACA4B8-901E-4C12-9375-2203914EA7FB}" dt="2024-12-24T07:37:02.982" v="343" actId="1035"/>
          <ac:graphicFrameMkLst>
            <pc:docMk/>
            <pc:sldMk cId="81266454" sldId="2147476352"/>
            <ac:graphicFrameMk id="26" creationId="{6F50242F-7047-C4E1-9BF2-95751A2EC08A}"/>
          </ac:graphicFrameMkLst>
        </pc:graphicFrameChg>
        <pc:graphicFrameChg chg="mod">
          <ac:chgData name="井村 美保(IMURA Miho)" userId="b8e06b71-f253-49d7-834f-e6220fcaca22" providerId="ADAL" clId="{AFACA4B8-901E-4C12-9375-2203914EA7FB}" dt="2024-12-24T07:37:02.982" v="343" actId="1035"/>
          <ac:graphicFrameMkLst>
            <pc:docMk/>
            <pc:sldMk cId="81266454" sldId="2147476352"/>
            <ac:graphicFrameMk id="74" creationId="{C35BEF32-6445-0144-75E4-B63B35A61FF2}"/>
          </ac:graphicFrameMkLst>
        </pc:graphicFrameChg>
        <pc:graphicFrameChg chg="mod">
          <ac:chgData name="井村 美保(IMURA Miho)" userId="b8e06b71-f253-49d7-834f-e6220fcaca22" providerId="ADAL" clId="{AFACA4B8-901E-4C12-9375-2203914EA7FB}" dt="2024-12-24T07:37:31.881" v="344" actId="1076"/>
          <ac:graphicFrameMkLst>
            <pc:docMk/>
            <pc:sldMk cId="81266454" sldId="2147476352"/>
            <ac:graphicFrameMk id="75" creationId="{F445DCA8-3016-2D09-FBFA-23F2C2838C2F}"/>
          </ac:graphicFrameMkLst>
        </pc:graphicFrameChg>
        <pc:picChg chg="add mod ord">
          <ac:chgData name="井村 美保(IMURA Miho)" userId="b8e06b71-f253-49d7-834f-e6220fcaca22" providerId="ADAL" clId="{AFACA4B8-901E-4C12-9375-2203914EA7FB}" dt="2024-12-24T07:34:24.758" v="6" actId="167"/>
          <ac:picMkLst>
            <pc:docMk/>
            <pc:sldMk cId="81266454" sldId="2147476352"/>
            <ac:picMk id="3" creationId="{277EE6DA-63F0-D65E-1704-A4D5A2C15FCE}"/>
          </ac:picMkLst>
        </pc:picChg>
      </pc:sldChg>
    </pc:docChg>
  </pc:docChgLst>
  <pc:docChgLst>
    <pc:chgData name="櫻井 知(SAKURAI Tomo)" userId="522b6631-8b80-4284-8604-2da5e304a83d" providerId="ADAL" clId="{36A71B43-097D-4199-8DC1-DE915B94A942}"/>
    <pc:docChg chg="undo custSel addSld delSld modSld sldOrd addMainMaster delMainMaster modMainMaster modNotesMaster">
      <pc:chgData name="櫻井 知(SAKURAI Tomo)" userId="522b6631-8b80-4284-8604-2da5e304a83d" providerId="ADAL" clId="{36A71B43-097D-4199-8DC1-DE915B94A942}" dt="2024-12-25T11:55:39.113" v="4557" actId="20577"/>
      <pc:docMkLst>
        <pc:docMk/>
      </pc:docMkLst>
      <pc:sldChg chg="del ord">
        <pc:chgData name="櫻井 知(SAKURAI Tomo)" userId="522b6631-8b80-4284-8604-2da5e304a83d" providerId="ADAL" clId="{36A71B43-097D-4199-8DC1-DE915B94A942}" dt="2024-12-21T15:19:16.873" v="1681" actId="2696"/>
        <pc:sldMkLst>
          <pc:docMk/>
          <pc:sldMk cId="600733265" sldId="294"/>
        </pc:sldMkLst>
      </pc:sldChg>
      <pc:sldChg chg="addSp delSp modSp mod">
        <pc:chgData name="櫻井 知(SAKURAI Tomo)" userId="522b6631-8b80-4284-8604-2da5e304a83d" providerId="ADAL" clId="{36A71B43-097D-4199-8DC1-DE915B94A942}" dt="2024-12-21T15:24:20.187" v="1714"/>
        <pc:sldMkLst>
          <pc:docMk/>
          <pc:sldMk cId="490247129" sldId="308"/>
        </pc:sldMkLst>
        <pc:spChg chg="mod">
          <ac:chgData name="櫻井 知(SAKURAI Tomo)" userId="522b6631-8b80-4284-8604-2da5e304a83d" providerId="ADAL" clId="{36A71B43-097D-4199-8DC1-DE915B94A942}" dt="2024-12-21T15:20:21.003" v="1686" actId="1076"/>
          <ac:spMkLst>
            <pc:docMk/>
            <pc:sldMk cId="490247129" sldId="308"/>
            <ac:spMk id="3" creationId="{0D88F922-4597-80E4-22AC-B1188C1BEBF5}"/>
          </ac:spMkLst>
        </pc:spChg>
        <pc:spChg chg="mod">
          <ac:chgData name="櫻井 知(SAKURAI Tomo)" userId="522b6631-8b80-4284-8604-2da5e304a83d" providerId="ADAL" clId="{36A71B43-097D-4199-8DC1-DE915B94A942}" dt="2024-12-21T15:20:02.418" v="1684" actId="403"/>
          <ac:spMkLst>
            <pc:docMk/>
            <pc:sldMk cId="490247129" sldId="308"/>
            <ac:spMk id="5" creationId="{A00969A1-4275-85FC-1CA2-6D4167C14E9C}"/>
          </ac:spMkLst>
        </pc:spChg>
        <pc:spChg chg="add mod">
          <ac:chgData name="櫻井 知(SAKURAI Tomo)" userId="522b6631-8b80-4284-8604-2da5e304a83d" providerId="ADAL" clId="{36A71B43-097D-4199-8DC1-DE915B94A942}" dt="2024-12-21T15:24:20.187" v="1714"/>
          <ac:spMkLst>
            <pc:docMk/>
            <pc:sldMk cId="490247129" sldId="308"/>
            <ac:spMk id="12" creationId="{D4C25F4F-C977-42D8-BED4-F9A881EFB1AF}"/>
          </ac:spMkLst>
        </pc:spChg>
      </pc:sldChg>
      <pc:sldChg chg="addSp delSp modSp mod modNotes">
        <pc:chgData name="櫻井 知(SAKURAI Tomo)" userId="522b6631-8b80-4284-8604-2da5e304a83d" providerId="ADAL" clId="{36A71B43-097D-4199-8DC1-DE915B94A942}" dt="2024-12-25T10:23:07.841" v="4363"/>
        <pc:sldMkLst>
          <pc:docMk/>
          <pc:sldMk cId="2889989598" sldId="1986"/>
        </pc:sldMkLst>
        <pc:spChg chg="add mod">
          <ac:chgData name="櫻井 知(SAKURAI Tomo)" userId="522b6631-8b80-4284-8604-2da5e304a83d" providerId="ADAL" clId="{36A71B43-097D-4199-8DC1-DE915B94A942}" dt="2024-12-21T15:24:24.022" v="1715"/>
          <ac:spMkLst>
            <pc:docMk/>
            <pc:sldMk cId="2889989598" sldId="1986"/>
            <ac:spMk id="3" creationId="{6B084BA9-7270-3441-F71A-B45107D600E5}"/>
          </ac:spMkLst>
        </pc:spChg>
        <pc:spChg chg="mod">
          <ac:chgData name="櫻井 知(SAKURAI Tomo)" userId="522b6631-8b80-4284-8604-2da5e304a83d" providerId="ADAL" clId="{36A71B43-097D-4199-8DC1-DE915B94A942}" dt="2024-12-21T15:21:01.972" v="1696" actId="2711"/>
          <ac:spMkLst>
            <pc:docMk/>
            <pc:sldMk cId="2889989598" sldId="1986"/>
            <ac:spMk id="7" creationId="{1A0C9DE9-B98B-4490-9059-0E31A6D12BE2}"/>
          </ac:spMkLst>
        </pc:spChg>
        <pc:spChg chg="mod">
          <ac:chgData name="櫻井 知(SAKURAI Tomo)" userId="522b6631-8b80-4284-8604-2da5e304a83d" providerId="ADAL" clId="{36A71B43-097D-4199-8DC1-DE915B94A942}" dt="2024-12-21T15:21:41.256" v="1700" actId="20577"/>
          <ac:spMkLst>
            <pc:docMk/>
            <pc:sldMk cId="2889989598" sldId="1986"/>
            <ac:spMk id="98" creationId="{61513B26-71E7-47CE-8523-4879FC2FFAFF}"/>
          </ac:spMkLst>
        </pc:spChg>
        <pc:spChg chg="mod">
          <ac:chgData name="櫻井 知(SAKURAI Tomo)" userId="522b6631-8b80-4284-8604-2da5e304a83d" providerId="ADAL" clId="{36A71B43-097D-4199-8DC1-DE915B94A942}" dt="2024-12-24T14:24:34.424" v="1893" actId="1076"/>
          <ac:spMkLst>
            <pc:docMk/>
            <pc:sldMk cId="2889989598" sldId="1986"/>
            <ac:spMk id="117" creationId="{39C5E205-F49D-926F-D018-9747376EF1EF}"/>
          </ac:spMkLst>
        </pc:spChg>
        <pc:spChg chg="mod">
          <ac:chgData name="櫻井 知(SAKURAI Tomo)" userId="522b6631-8b80-4284-8604-2da5e304a83d" providerId="ADAL" clId="{36A71B43-097D-4199-8DC1-DE915B94A942}" dt="2024-12-24T14:24:32.108" v="1892" actId="1076"/>
          <ac:spMkLst>
            <pc:docMk/>
            <pc:sldMk cId="2889989598" sldId="1986"/>
            <ac:spMk id="129" creationId="{F73C1534-7FC9-A225-E51A-E79B3F208EEA}"/>
          </ac:spMkLst>
        </pc:spChg>
      </pc:sldChg>
      <pc:sldChg chg="modSp mod">
        <pc:chgData name="櫻井 知(SAKURAI Tomo)" userId="522b6631-8b80-4284-8604-2da5e304a83d" providerId="ADAL" clId="{36A71B43-097D-4199-8DC1-DE915B94A942}" dt="2024-12-24T14:27:57.693" v="1896" actId="12"/>
        <pc:sldMkLst>
          <pc:docMk/>
          <pc:sldMk cId="776743952" sldId="4769"/>
        </pc:sldMkLst>
        <pc:spChg chg="mod">
          <ac:chgData name="櫻井 知(SAKURAI Tomo)" userId="522b6631-8b80-4284-8604-2da5e304a83d" providerId="ADAL" clId="{36A71B43-097D-4199-8DC1-DE915B94A942}" dt="2024-12-24T14:27:57.693" v="1896" actId="12"/>
          <ac:spMkLst>
            <pc:docMk/>
            <pc:sldMk cId="776743952" sldId="4769"/>
            <ac:spMk id="25" creationId="{3A9949F4-EBBE-2391-21F3-2A1E843562A6}"/>
          </ac:spMkLst>
        </pc:spChg>
      </pc:sldChg>
      <pc:sldChg chg="modNotes">
        <pc:chgData name="櫻井 知(SAKURAI Tomo)" userId="522b6631-8b80-4284-8604-2da5e304a83d" providerId="ADAL" clId="{36A71B43-097D-4199-8DC1-DE915B94A942}" dt="2024-12-25T10:23:07.841" v="4363"/>
        <pc:sldMkLst>
          <pc:docMk/>
          <pc:sldMk cId="225685303" sldId="2147476271"/>
        </pc:sldMkLst>
      </pc:sldChg>
      <pc:sldChg chg="del ord">
        <pc:chgData name="櫻井 知(SAKURAI Tomo)" userId="522b6631-8b80-4284-8604-2da5e304a83d" providerId="ADAL" clId="{36A71B43-097D-4199-8DC1-DE915B94A942}" dt="2024-12-21T15:19:16.873" v="1681" actId="2696"/>
        <pc:sldMkLst>
          <pc:docMk/>
          <pc:sldMk cId="3785266757" sldId="2147476338"/>
        </pc:sldMkLst>
      </pc:sldChg>
      <pc:sldChg chg="addSp delSp modSp mod">
        <pc:chgData name="櫻井 知(SAKURAI Tomo)" userId="522b6631-8b80-4284-8604-2da5e304a83d" providerId="ADAL" clId="{36A71B43-097D-4199-8DC1-DE915B94A942}" dt="2024-12-21T15:22:17.346" v="1705" actId="1076"/>
        <pc:sldMkLst>
          <pc:docMk/>
          <pc:sldMk cId="3942053630" sldId="2147476339"/>
        </pc:sldMkLst>
      </pc:sldChg>
      <pc:sldChg chg="del ord">
        <pc:chgData name="櫻井 知(SAKURAI Tomo)" userId="522b6631-8b80-4284-8604-2da5e304a83d" providerId="ADAL" clId="{36A71B43-097D-4199-8DC1-DE915B94A942}" dt="2024-12-21T15:19:16.873" v="1681" actId="2696"/>
        <pc:sldMkLst>
          <pc:docMk/>
          <pc:sldMk cId="3571870862" sldId="2147476340"/>
        </pc:sldMkLst>
      </pc:sldChg>
      <pc:sldChg chg="del ord">
        <pc:chgData name="櫻井 知(SAKURAI Tomo)" userId="522b6631-8b80-4284-8604-2da5e304a83d" providerId="ADAL" clId="{36A71B43-097D-4199-8DC1-DE915B94A942}" dt="2024-12-21T15:19:16.873" v="1681" actId="2696"/>
        <pc:sldMkLst>
          <pc:docMk/>
          <pc:sldMk cId="1796002503" sldId="2147476342"/>
        </pc:sldMkLst>
      </pc:sldChg>
      <pc:sldChg chg="addSp delSp modSp add mod ord">
        <pc:chgData name="櫻井 知(SAKURAI Tomo)" userId="522b6631-8b80-4284-8604-2da5e304a83d" providerId="ADAL" clId="{36A71B43-097D-4199-8DC1-DE915B94A942}" dt="2024-12-21T15:25:12.772" v="1722" actId="1036"/>
        <pc:sldMkLst>
          <pc:docMk/>
          <pc:sldMk cId="1244727974" sldId="2147476344"/>
        </pc:sldMkLst>
        <pc:spChg chg="mod">
          <ac:chgData name="櫻井 知(SAKURAI Tomo)" userId="522b6631-8b80-4284-8604-2da5e304a83d" providerId="ADAL" clId="{36A71B43-097D-4199-8DC1-DE915B94A942}" dt="2024-12-21T15:20:42.185" v="1691" actId="14100"/>
          <ac:spMkLst>
            <pc:docMk/>
            <pc:sldMk cId="1244727974" sldId="2147476344"/>
            <ac:spMk id="2" creationId="{AC272AFF-0B33-474A-875D-1D6AF6EFC152}"/>
          </ac:spMkLst>
        </pc:spChg>
        <pc:spChg chg="mod">
          <ac:chgData name="櫻井 知(SAKURAI Tomo)" userId="522b6631-8b80-4284-8604-2da5e304a83d" providerId="ADAL" clId="{36A71B43-097D-4199-8DC1-DE915B94A942}" dt="2024-12-21T14:43:31.983" v="996" actId="255"/>
          <ac:spMkLst>
            <pc:docMk/>
            <pc:sldMk cId="1244727974" sldId="2147476344"/>
            <ac:spMk id="58" creationId="{0A42C661-E137-405A-A417-1B21355F29F4}"/>
          </ac:spMkLst>
        </pc:spChg>
        <pc:spChg chg="mod">
          <ac:chgData name="櫻井 知(SAKURAI Tomo)" userId="522b6631-8b80-4284-8604-2da5e304a83d" providerId="ADAL" clId="{36A71B43-097D-4199-8DC1-DE915B94A942}" dt="2024-12-21T14:10:15.095" v="13"/>
          <ac:spMkLst>
            <pc:docMk/>
            <pc:sldMk cId="1244727974" sldId="2147476344"/>
            <ac:spMk id="249" creationId="{485DDE6B-8841-3756-8A2C-2307B00543C5}"/>
          </ac:spMkLst>
        </pc:spChg>
        <pc:spChg chg="mod">
          <ac:chgData name="櫻井 知(SAKURAI Tomo)" userId="522b6631-8b80-4284-8604-2da5e304a83d" providerId="ADAL" clId="{36A71B43-097D-4199-8DC1-DE915B94A942}" dt="2024-12-21T14:10:15.095" v="13"/>
          <ac:spMkLst>
            <pc:docMk/>
            <pc:sldMk cId="1244727974" sldId="2147476344"/>
            <ac:spMk id="250" creationId="{4C02BE4D-E441-546C-15BA-0332BC403291}"/>
          </ac:spMkLst>
        </pc:spChg>
        <pc:spChg chg="mod">
          <ac:chgData name="櫻井 知(SAKURAI Tomo)" userId="522b6631-8b80-4284-8604-2da5e304a83d" providerId="ADAL" clId="{36A71B43-097D-4199-8DC1-DE915B94A942}" dt="2024-12-21T14:10:15.095" v="13"/>
          <ac:spMkLst>
            <pc:docMk/>
            <pc:sldMk cId="1244727974" sldId="2147476344"/>
            <ac:spMk id="252" creationId="{79DC415B-E8A6-D00F-0A62-C0D6DD7DA88B}"/>
          </ac:spMkLst>
        </pc:spChg>
        <pc:spChg chg="mod">
          <ac:chgData name="櫻井 知(SAKURAI Tomo)" userId="522b6631-8b80-4284-8604-2da5e304a83d" providerId="ADAL" clId="{36A71B43-097D-4199-8DC1-DE915B94A942}" dt="2024-12-21T14:10:15.095" v="13"/>
          <ac:spMkLst>
            <pc:docMk/>
            <pc:sldMk cId="1244727974" sldId="2147476344"/>
            <ac:spMk id="253" creationId="{21232D9B-0CFC-3C60-8D25-21BD0CF106E9}"/>
          </ac:spMkLst>
        </pc:spChg>
        <pc:spChg chg="mod">
          <ac:chgData name="櫻井 知(SAKURAI Tomo)" userId="522b6631-8b80-4284-8604-2da5e304a83d" providerId="ADAL" clId="{36A71B43-097D-4199-8DC1-DE915B94A942}" dt="2024-12-21T14:10:15.095" v="13"/>
          <ac:spMkLst>
            <pc:docMk/>
            <pc:sldMk cId="1244727974" sldId="2147476344"/>
            <ac:spMk id="254" creationId="{B80788EB-0912-F22B-E462-3C4675D4E8AE}"/>
          </ac:spMkLst>
        </pc:spChg>
        <pc:spChg chg="mod">
          <ac:chgData name="櫻井 知(SAKURAI Tomo)" userId="522b6631-8b80-4284-8604-2da5e304a83d" providerId="ADAL" clId="{36A71B43-097D-4199-8DC1-DE915B94A942}" dt="2024-12-21T14:10:15.095" v="13"/>
          <ac:spMkLst>
            <pc:docMk/>
            <pc:sldMk cId="1244727974" sldId="2147476344"/>
            <ac:spMk id="259" creationId="{10660D65-C355-2974-06E6-D11130B82C41}"/>
          </ac:spMkLst>
        </pc:spChg>
        <pc:spChg chg="mod">
          <ac:chgData name="櫻井 知(SAKURAI Tomo)" userId="522b6631-8b80-4284-8604-2da5e304a83d" providerId="ADAL" clId="{36A71B43-097D-4199-8DC1-DE915B94A942}" dt="2024-12-21T14:10:15.095" v="13"/>
          <ac:spMkLst>
            <pc:docMk/>
            <pc:sldMk cId="1244727974" sldId="2147476344"/>
            <ac:spMk id="260" creationId="{699FB63A-2950-BDBA-E106-1D524EA2D435}"/>
          </ac:spMkLst>
        </pc:spChg>
        <pc:spChg chg="mod">
          <ac:chgData name="櫻井 知(SAKURAI Tomo)" userId="522b6631-8b80-4284-8604-2da5e304a83d" providerId="ADAL" clId="{36A71B43-097D-4199-8DC1-DE915B94A942}" dt="2024-12-21T14:10:15.095" v="13"/>
          <ac:spMkLst>
            <pc:docMk/>
            <pc:sldMk cId="1244727974" sldId="2147476344"/>
            <ac:spMk id="266" creationId="{18374A52-0163-69EF-897C-E196584760AA}"/>
          </ac:spMkLst>
        </pc:spChg>
        <pc:spChg chg="mod">
          <ac:chgData name="櫻井 知(SAKURAI Tomo)" userId="522b6631-8b80-4284-8604-2da5e304a83d" providerId="ADAL" clId="{36A71B43-097D-4199-8DC1-DE915B94A942}" dt="2024-12-21T14:10:15.095" v="13"/>
          <ac:spMkLst>
            <pc:docMk/>
            <pc:sldMk cId="1244727974" sldId="2147476344"/>
            <ac:spMk id="267" creationId="{9AA86E2E-7783-AD8B-31A2-A8834B71E4C0}"/>
          </ac:spMkLst>
        </pc:spChg>
        <pc:spChg chg="mod">
          <ac:chgData name="櫻井 知(SAKURAI Tomo)" userId="522b6631-8b80-4284-8604-2da5e304a83d" providerId="ADAL" clId="{36A71B43-097D-4199-8DC1-DE915B94A942}" dt="2024-12-21T14:10:15.095" v="13"/>
          <ac:spMkLst>
            <pc:docMk/>
            <pc:sldMk cId="1244727974" sldId="2147476344"/>
            <ac:spMk id="268" creationId="{4F0027A9-DB1E-EEA4-5C03-E190A7D956FB}"/>
          </ac:spMkLst>
        </pc:spChg>
        <pc:spChg chg="mod">
          <ac:chgData name="櫻井 知(SAKURAI Tomo)" userId="522b6631-8b80-4284-8604-2da5e304a83d" providerId="ADAL" clId="{36A71B43-097D-4199-8DC1-DE915B94A942}" dt="2024-12-21T14:10:15.095" v="13"/>
          <ac:spMkLst>
            <pc:docMk/>
            <pc:sldMk cId="1244727974" sldId="2147476344"/>
            <ac:spMk id="272" creationId="{63CA11DE-5C69-2D13-5B1D-EC9F1C22E93A}"/>
          </ac:spMkLst>
        </pc:spChg>
        <pc:spChg chg="mod">
          <ac:chgData name="櫻井 知(SAKURAI Tomo)" userId="522b6631-8b80-4284-8604-2da5e304a83d" providerId="ADAL" clId="{36A71B43-097D-4199-8DC1-DE915B94A942}" dt="2024-12-21T14:10:15.095" v="13"/>
          <ac:spMkLst>
            <pc:docMk/>
            <pc:sldMk cId="1244727974" sldId="2147476344"/>
            <ac:spMk id="273" creationId="{C7563BFC-A053-9E1A-6690-2F8CE8A788A7}"/>
          </ac:spMkLst>
        </pc:spChg>
        <pc:spChg chg="mod">
          <ac:chgData name="櫻井 知(SAKURAI Tomo)" userId="522b6631-8b80-4284-8604-2da5e304a83d" providerId="ADAL" clId="{36A71B43-097D-4199-8DC1-DE915B94A942}" dt="2024-12-21T14:10:15.095" v="13"/>
          <ac:spMkLst>
            <pc:docMk/>
            <pc:sldMk cId="1244727974" sldId="2147476344"/>
            <ac:spMk id="274" creationId="{1EA4A87F-2551-128C-534E-602436077025}"/>
          </ac:spMkLst>
        </pc:spChg>
        <pc:spChg chg="mod">
          <ac:chgData name="櫻井 知(SAKURAI Tomo)" userId="522b6631-8b80-4284-8604-2da5e304a83d" providerId="ADAL" clId="{36A71B43-097D-4199-8DC1-DE915B94A942}" dt="2024-12-21T14:10:15.095" v="13"/>
          <ac:spMkLst>
            <pc:docMk/>
            <pc:sldMk cId="1244727974" sldId="2147476344"/>
            <ac:spMk id="275" creationId="{0EA5CB22-57FB-A030-A523-DE188B812A62}"/>
          </ac:spMkLst>
        </pc:spChg>
        <pc:spChg chg="mod">
          <ac:chgData name="櫻井 知(SAKURAI Tomo)" userId="522b6631-8b80-4284-8604-2da5e304a83d" providerId="ADAL" clId="{36A71B43-097D-4199-8DC1-DE915B94A942}" dt="2024-12-21T14:10:15.095" v="13"/>
          <ac:spMkLst>
            <pc:docMk/>
            <pc:sldMk cId="1244727974" sldId="2147476344"/>
            <ac:spMk id="276" creationId="{9C05CBB8-2E74-104E-86B2-41C545252D16}"/>
          </ac:spMkLst>
        </pc:spChg>
        <pc:spChg chg="mod">
          <ac:chgData name="櫻井 知(SAKURAI Tomo)" userId="522b6631-8b80-4284-8604-2da5e304a83d" providerId="ADAL" clId="{36A71B43-097D-4199-8DC1-DE915B94A942}" dt="2024-12-21T14:10:15.095" v="13"/>
          <ac:spMkLst>
            <pc:docMk/>
            <pc:sldMk cId="1244727974" sldId="2147476344"/>
            <ac:spMk id="277" creationId="{962DE818-4F0D-7AC2-AE1A-3CC26685B5E7}"/>
          </ac:spMkLst>
        </pc:spChg>
        <pc:spChg chg="mod">
          <ac:chgData name="櫻井 知(SAKURAI Tomo)" userId="522b6631-8b80-4284-8604-2da5e304a83d" providerId="ADAL" clId="{36A71B43-097D-4199-8DC1-DE915B94A942}" dt="2024-12-21T14:10:15.095" v="13"/>
          <ac:spMkLst>
            <pc:docMk/>
            <pc:sldMk cId="1244727974" sldId="2147476344"/>
            <ac:spMk id="278" creationId="{2AACFF63-0174-D114-1D1A-254912239A2C}"/>
          </ac:spMkLst>
        </pc:spChg>
        <pc:spChg chg="mod">
          <ac:chgData name="櫻井 知(SAKURAI Tomo)" userId="522b6631-8b80-4284-8604-2da5e304a83d" providerId="ADAL" clId="{36A71B43-097D-4199-8DC1-DE915B94A942}" dt="2024-12-21T14:10:15.095" v="13"/>
          <ac:spMkLst>
            <pc:docMk/>
            <pc:sldMk cId="1244727974" sldId="2147476344"/>
            <ac:spMk id="283" creationId="{149C73A5-2024-CF57-6C57-0F84198E7359}"/>
          </ac:spMkLst>
        </pc:spChg>
        <pc:spChg chg="mod">
          <ac:chgData name="櫻井 知(SAKURAI Tomo)" userId="522b6631-8b80-4284-8604-2da5e304a83d" providerId="ADAL" clId="{36A71B43-097D-4199-8DC1-DE915B94A942}" dt="2024-12-21T14:10:15.095" v="13"/>
          <ac:spMkLst>
            <pc:docMk/>
            <pc:sldMk cId="1244727974" sldId="2147476344"/>
            <ac:spMk id="285" creationId="{57284DBD-2A75-B339-483E-0BE7E4F17A90}"/>
          </ac:spMkLst>
        </pc:spChg>
        <pc:spChg chg="mod">
          <ac:chgData name="櫻井 知(SAKURAI Tomo)" userId="522b6631-8b80-4284-8604-2da5e304a83d" providerId="ADAL" clId="{36A71B43-097D-4199-8DC1-DE915B94A942}" dt="2024-12-21T14:10:15.095" v="13"/>
          <ac:spMkLst>
            <pc:docMk/>
            <pc:sldMk cId="1244727974" sldId="2147476344"/>
            <ac:spMk id="286" creationId="{13CD65C5-208C-A314-6B59-1C3A53413DAF}"/>
          </ac:spMkLst>
        </pc:spChg>
        <pc:spChg chg="mod">
          <ac:chgData name="櫻井 知(SAKURAI Tomo)" userId="522b6631-8b80-4284-8604-2da5e304a83d" providerId="ADAL" clId="{36A71B43-097D-4199-8DC1-DE915B94A942}" dt="2024-12-21T14:10:15.095" v="13"/>
          <ac:spMkLst>
            <pc:docMk/>
            <pc:sldMk cId="1244727974" sldId="2147476344"/>
            <ac:spMk id="288" creationId="{3C71C3DE-E2F8-0A42-38BB-F80742CA705D}"/>
          </ac:spMkLst>
        </pc:spChg>
        <pc:spChg chg="mod">
          <ac:chgData name="櫻井 知(SAKURAI Tomo)" userId="522b6631-8b80-4284-8604-2da5e304a83d" providerId="ADAL" clId="{36A71B43-097D-4199-8DC1-DE915B94A942}" dt="2024-12-21T14:10:15.095" v="13"/>
          <ac:spMkLst>
            <pc:docMk/>
            <pc:sldMk cId="1244727974" sldId="2147476344"/>
            <ac:spMk id="289" creationId="{C8A43369-0413-F0D5-73E2-F5051136CE54}"/>
          </ac:spMkLst>
        </pc:spChg>
        <pc:spChg chg="mod">
          <ac:chgData name="櫻井 知(SAKURAI Tomo)" userId="522b6631-8b80-4284-8604-2da5e304a83d" providerId="ADAL" clId="{36A71B43-097D-4199-8DC1-DE915B94A942}" dt="2024-12-21T14:10:15.095" v="13"/>
          <ac:spMkLst>
            <pc:docMk/>
            <pc:sldMk cId="1244727974" sldId="2147476344"/>
            <ac:spMk id="290" creationId="{06E36A22-00D7-75B5-DE56-A65EDAD7A423}"/>
          </ac:spMkLst>
        </pc:spChg>
        <pc:spChg chg="mod">
          <ac:chgData name="櫻井 知(SAKURAI Tomo)" userId="522b6631-8b80-4284-8604-2da5e304a83d" providerId="ADAL" clId="{36A71B43-097D-4199-8DC1-DE915B94A942}" dt="2024-12-21T14:10:15.095" v="13"/>
          <ac:spMkLst>
            <pc:docMk/>
            <pc:sldMk cId="1244727974" sldId="2147476344"/>
            <ac:spMk id="291" creationId="{37D40ED3-89DD-37AB-8E90-8DD22B0937A2}"/>
          </ac:spMkLst>
        </pc:spChg>
        <pc:spChg chg="mod">
          <ac:chgData name="櫻井 知(SAKURAI Tomo)" userId="522b6631-8b80-4284-8604-2da5e304a83d" providerId="ADAL" clId="{36A71B43-097D-4199-8DC1-DE915B94A942}" dt="2024-12-21T14:10:15.095" v="13"/>
          <ac:spMkLst>
            <pc:docMk/>
            <pc:sldMk cId="1244727974" sldId="2147476344"/>
            <ac:spMk id="292" creationId="{DB40E9D7-7896-A2DF-884C-64AEDC5B6252}"/>
          </ac:spMkLst>
        </pc:spChg>
        <pc:spChg chg="mod">
          <ac:chgData name="櫻井 知(SAKURAI Tomo)" userId="522b6631-8b80-4284-8604-2da5e304a83d" providerId="ADAL" clId="{36A71B43-097D-4199-8DC1-DE915B94A942}" dt="2024-12-21T14:10:15.095" v="13"/>
          <ac:spMkLst>
            <pc:docMk/>
            <pc:sldMk cId="1244727974" sldId="2147476344"/>
            <ac:spMk id="293" creationId="{2D1F6086-01B9-BF4C-3617-B40694281606}"/>
          </ac:spMkLst>
        </pc:spChg>
        <pc:spChg chg="mod">
          <ac:chgData name="櫻井 知(SAKURAI Tomo)" userId="522b6631-8b80-4284-8604-2da5e304a83d" providerId="ADAL" clId="{36A71B43-097D-4199-8DC1-DE915B94A942}" dt="2024-12-21T14:10:15.095" v="13"/>
          <ac:spMkLst>
            <pc:docMk/>
            <pc:sldMk cId="1244727974" sldId="2147476344"/>
            <ac:spMk id="294" creationId="{4685ABF1-BEB3-BB8D-D481-DDBD982F5636}"/>
          </ac:spMkLst>
        </pc:spChg>
        <pc:spChg chg="mod">
          <ac:chgData name="櫻井 知(SAKURAI Tomo)" userId="522b6631-8b80-4284-8604-2da5e304a83d" providerId="ADAL" clId="{36A71B43-097D-4199-8DC1-DE915B94A942}" dt="2024-12-21T14:10:15.095" v="13"/>
          <ac:spMkLst>
            <pc:docMk/>
            <pc:sldMk cId="1244727974" sldId="2147476344"/>
            <ac:spMk id="295" creationId="{49AC46ED-81DA-5203-A5D9-9C06FD484DE5}"/>
          </ac:spMkLst>
        </pc:spChg>
        <pc:spChg chg="mod">
          <ac:chgData name="櫻井 知(SAKURAI Tomo)" userId="522b6631-8b80-4284-8604-2da5e304a83d" providerId="ADAL" clId="{36A71B43-097D-4199-8DC1-DE915B94A942}" dt="2024-12-21T14:10:15.095" v="13"/>
          <ac:spMkLst>
            <pc:docMk/>
            <pc:sldMk cId="1244727974" sldId="2147476344"/>
            <ac:spMk id="296" creationId="{5E018528-3DED-FB13-A5BC-2A81962F9F6A}"/>
          </ac:spMkLst>
        </pc:spChg>
        <pc:spChg chg="mod">
          <ac:chgData name="櫻井 知(SAKURAI Tomo)" userId="522b6631-8b80-4284-8604-2da5e304a83d" providerId="ADAL" clId="{36A71B43-097D-4199-8DC1-DE915B94A942}" dt="2024-12-21T14:10:15.095" v="13"/>
          <ac:spMkLst>
            <pc:docMk/>
            <pc:sldMk cId="1244727974" sldId="2147476344"/>
            <ac:spMk id="298" creationId="{91B6D1AB-363C-8F93-2C14-7DF72316026B}"/>
          </ac:spMkLst>
        </pc:spChg>
        <pc:spChg chg="mod">
          <ac:chgData name="櫻井 知(SAKURAI Tomo)" userId="522b6631-8b80-4284-8604-2da5e304a83d" providerId="ADAL" clId="{36A71B43-097D-4199-8DC1-DE915B94A942}" dt="2024-12-21T14:10:15.095" v="13"/>
          <ac:spMkLst>
            <pc:docMk/>
            <pc:sldMk cId="1244727974" sldId="2147476344"/>
            <ac:spMk id="299" creationId="{C7617705-5DE0-543F-2033-3B0A917C6708}"/>
          </ac:spMkLst>
        </pc:spChg>
        <pc:spChg chg="mod">
          <ac:chgData name="櫻井 知(SAKURAI Tomo)" userId="522b6631-8b80-4284-8604-2da5e304a83d" providerId="ADAL" clId="{36A71B43-097D-4199-8DC1-DE915B94A942}" dt="2024-12-21T14:10:15.095" v="13"/>
          <ac:spMkLst>
            <pc:docMk/>
            <pc:sldMk cId="1244727974" sldId="2147476344"/>
            <ac:spMk id="300" creationId="{E38E647F-0717-DB26-7E34-7C47D3339109}"/>
          </ac:spMkLst>
        </pc:spChg>
        <pc:spChg chg="mod">
          <ac:chgData name="櫻井 知(SAKURAI Tomo)" userId="522b6631-8b80-4284-8604-2da5e304a83d" providerId="ADAL" clId="{36A71B43-097D-4199-8DC1-DE915B94A942}" dt="2024-12-21T14:10:15.095" v="13"/>
          <ac:spMkLst>
            <pc:docMk/>
            <pc:sldMk cId="1244727974" sldId="2147476344"/>
            <ac:spMk id="302" creationId="{EF094844-0AA6-0E51-6F10-AA5DF388BB42}"/>
          </ac:spMkLst>
        </pc:spChg>
        <pc:spChg chg="mod">
          <ac:chgData name="櫻井 知(SAKURAI Tomo)" userId="522b6631-8b80-4284-8604-2da5e304a83d" providerId="ADAL" clId="{36A71B43-097D-4199-8DC1-DE915B94A942}" dt="2024-12-21T14:10:15.095" v="13"/>
          <ac:spMkLst>
            <pc:docMk/>
            <pc:sldMk cId="1244727974" sldId="2147476344"/>
            <ac:spMk id="303" creationId="{211A6768-8552-5FF4-F92B-BFCA36C1E8AA}"/>
          </ac:spMkLst>
        </pc:spChg>
        <pc:spChg chg="mod">
          <ac:chgData name="櫻井 知(SAKURAI Tomo)" userId="522b6631-8b80-4284-8604-2da5e304a83d" providerId="ADAL" clId="{36A71B43-097D-4199-8DC1-DE915B94A942}" dt="2024-12-21T14:10:15.095" v="13"/>
          <ac:spMkLst>
            <pc:docMk/>
            <pc:sldMk cId="1244727974" sldId="2147476344"/>
            <ac:spMk id="305" creationId="{A6158BFF-B281-D859-56CD-A02C1E3C5BA2}"/>
          </ac:spMkLst>
        </pc:spChg>
        <pc:spChg chg="mod">
          <ac:chgData name="櫻井 知(SAKURAI Tomo)" userId="522b6631-8b80-4284-8604-2da5e304a83d" providerId="ADAL" clId="{36A71B43-097D-4199-8DC1-DE915B94A942}" dt="2024-12-21T14:10:15.095" v="13"/>
          <ac:spMkLst>
            <pc:docMk/>
            <pc:sldMk cId="1244727974" sldId="2147476344"/>
            <ac:spMk id="307" creationId="{73F2E539-5F8E-DFA8-59D2-BF0C6D235107}"/>
          </ac:spMkLst>
        </pc:spChg>
        <pc:spChg chg="mod">
          <ac:chgData name="櫻井 知(SAKURAI Tomo)" userId="522b6631-8b80-4284-8604-2da5e304a83d" providerId="ADAL" clId="{36A71B43-097D-4199-8DC1-DE915B94A942}" dt="2024-12-21T14:10:15.095" v="13"/>
          <ac:spMkLst>
            <pc:docMk/>
            <pc:sldMk cId="1244727974" sldId="2147476344"/>
            <ac:spMk id="308" creationId="{985258CF-A3FC-420B-A4E7-768ECD5FEE23}"/>
          </ac:spMkLst>
        </pc:spChg>
        <pc:spChg chg="mod">
          <ac:chgData name="櫻井 知(SAKURAI Tomo)" userId="522b6631-8b80-4284-8604-2da5e304a83d" providerId="ADAL" clId="{36A71B43-097D-4199-8DC1-DE915B94A942}" dt="2024-12-21T14:10:15.095" v="13"/>
          <ac:spMkLst>
            <pc:docMk/>
            <pc:sldMk cId="1244727974" sldId="2147476344"/>
            <ac:spMk id="309" creationId="{851DF0D6-6536-5550-DEE4-450532799C1C}"/>
          </ac:spMkLst>
        </pc:spChg>
        <pc:spChg chg="mod">
          <ac:chgData name="櫻井 知(SAKURAI Tomo)" userId="522b6631-8b80-4284-8604-2da5e304a83d" providerId="ADAL" clId="{36A71B43-097D-4199-8DC1-DE915B94A942}" dt="2024-12-21T14:10:15.095" v="13"/>
          <ac:spMkLst>
            <pc:docMk/>
            <pc:sldMk cId="1244727974" sldId="2147476344"/>
            <ac:spMk id="310" creationId="{DA052A53-53DC-6682-661C-4801835FD5C3}"/>
          </ac:spMkLst>
        </pc:spChg>
        <pc:spChg chg="mod">
          <ac:chgData name="櫻井 知(SAKURAI Tomo)" userId="522b6631-8b80-4284-8604-2da5e304a83d" providerId="ADAL" clId="{36A71B43-097D-4199-8DC1-DE915B94A942}" dt="2024-12-21T14:10:15.095" v="13"/>
          <ac:spMkLst>
            <pc:docMk/>
            <pc:sldMk cId="1244727974" sldId="2147476344"/>
            <ac:spMk id="311" creationId="{179F09D1-5B4B-ECFE-EADC-8C6B760C2EF4}"/>
          </ac:spMkLst>
        </pc:spChg>
        <pc:spChg chg="mod">
          <ac:chgData name="櫻井 知(SAKURAI Tomo)" userId="522b6631-8b80-4284-8604-2da5e304a83d" providerId="ADAL" clId="{36A71B43-097D-4199-8DC1-DE915B94A942}" dt="2024-12-21T14:10:15.095" v="13"/>
          <ac:spMkLst>
            <pc:docMk/>
            <pc:sldMk cId="1244727974" sldId="2147476344"/>
            <ac:spMk id="313" creationId="{AE3CFCE6-1306-936A-9F2B-DC4DA531B049}"/>
          </ac:spMkLst>
        </pc:spChg>
        <pc:spChg chg="mod">
          <ac:chgData name="櫻井 知(SAKURAI Tomo)" userId="522b6631-8b80-4284-8604-2da5e304a83d" providerId="ADAL" clId="{36A71B43-097D-4199-8DC1-DE915B94A942}" dt="2024-12-21T14:10:15.095" v="13"/>
          <ac:spMkLst>
            <pc:docMk/>
            <pc:sldMk cId="1244727974" sldId="2147476344"/>
            <ac:spMk id="314" creationId="{40AC99ED-87B8-7C66-14B6-ED557BAC4AD2}"/>
          </ac:spMkLst>
        </pc:spChg>
        <pc:spChg chg="mod">
          <ac:chgData name="櫻井 知(SAKURAI Tomo)" userId="522b6631-8b80-4284-8604-2da5e304a83d" providerId="ADAL" clId="{36A71B43-097D-4199-8DC1-DE915B94A942}" dt="2024-12-21T14:10:15.095" v="13"/>
          <ac:spMkLst>
            <pc:docMk/>
            <pc:sldMk cId="1244727974" sldId="2147476344"/>
            <ac:spMk id="315" creationId="{8353EDF5-1051-3B93-DAB8-167940CEFF12}"/>
          </ac:spMkLst>
        </pc:spChg>
        <pc:spChg chg="mod">
          <ac:chgData name="櫻井 知(SAKURAI Tomo)" userId="522b6631-8b80-4284-8604-2da5e304a83d" providerId="ADAL" clId="{36A71B43-097D-4199-8DC1-DE915B94A942}" dt="2024-12-21T14:10:15.095" v="13"/>
          <ac:spMkLst>
            <pc:docMk/>
            <pc:sldMk cId="1244727974" sldId="2147476344"/>
            <ac:spMk id="316" creationId="{9812B836-2B0B-5A78-757E-2DC89B6AB451}"/>
          </ac:spMkLst>
        </pc:spChg>
        <pc:spChg chg="mod">
          <ac:chgData name="櫻井 知(SAKURAI Tomo)" userId="522b6631-8b80-4284-8604-2da5e304a83d" providerId="ADAL" clId="{36A71B43-097D-4199-8DC1-DE915B94A942}" dt="2024-12-21T14:10:15.095" v="13"/>
          <ac:spMkLst>
            <pc:docMk/>
            <pc:sldMk cId="1244727974" sldId="2147476344"/>
            <ac:spMk id="317" creationId="{7AD1822B-B873-DABD-9B8A-33C3A7486A9A}"/>
          </ac:spMkLst>
        </pc:spChg>
        <pc:spChg chg="mod">
          <ac:chgData name="櫻井 知(SAKURAI Tomo)" userId="522b6631-8b80-4284-8604-2da5e304a83d" providerId="ADAL" clId="{36A71B43-097D-4199-8DC1-DE915B94A942}" dt="2024-12-21T14:10:15.095" v="13"/>
          <ac:spMkLst>
            <pc:docMk/>
            <pc:sldMk cId="1244727974" sldId="2147476344"/>
            <ac:spMk id="389" creationId="{D2CD5C53-A32E-E7B1-7F8F-32D852BDE0B9}"/>
          </ac:spMkLst>
        </pc:spChg>
        <pc:spChg chg="mod">
          <ac:chgData name="櫻井 知(SAKURAI Tomo)" userId="522b6631-8b80-4284-8604-2da5e304a83d" providerId="ADAL" clId="{36A71B43-097D-4199-8DC1-DE915B94A942}" dt="2024-12-21T14:10:15.095" v="13"/>
          <ac:spMkLst>
            <pc:docMk/>
            <pc:sldMk cId="1244727974" sldId="2147476344"/>
            <ac:spMk id="390" creationId="{E1E2D90F-B662-2FA0-83F4-554584993416}"/>
          </ac:spMkLst>
        </pc:spChg>
        <pc:spChg chg="mod">
          <ac:chgData name="櫻井 知(SAKURAI Tomo)" userId="522b6631-8b80-4284-8604-2da5e304a83d" providerId="ADAL" clId="{36A71B43-097D-4199-8DC1-DE915B94A942}" dt="2024-12-21T14:10:15.095" v="13"/>
          <ac:spMkLst>
            <pc:docMk/>
            <pc:sldMk cId="1244727974" sldId="2147476344"/>
            <ac:spMk id="391" creationId="{D1B3B182-8964-9418-D3B1-E44700CD33D2}"/>
          </ac:spMkLst>
        </pc:spChg>
        <pc:spChg chg="mod">
          <ac:chgData name="櫻井 知(SAKURAI Tomo)" userId="522b6631-8b80-4284-8604-2da5e304a83d" providerId="ADAL" clId="{36A71B43-097D-4199-8DC1-DE915B94A942}" dt="2024-12-21T14:10:15.095" v="13"/>
          <ac:spMkLst>
            <pc:docMk/>
            <pc:sldMk cId="1244727974" sldId="2147476344"/>
            <ac:spMk id="392" creationId="{413BB18C-1A9C-6705-6027-1F18DDCCB899}"/>
          </ac:spMkLst>
        </pc:spChg>
        <pc:spChg chg="mod">
          <ac:chgData name="櫻井 知(SAKURAI Tomo)" userId="522b6631-8b80-4284-8604-2da5e304a83d" providerId="ADAL" clId="{36A71B43-097D-4199-8DC1-DE915B94A942}" dt="2024-12-21T14:10:15.095" v="13"/>
          <ac:spMkLst>
            <pc:docMk/>
            <pc:sldMk cId="1244727974" sldId="2147476344"/>
            <ac:spMk id="393" creationId="{A04330B4-870A-8AB5-5EF9-654E2E1BF7A9}"/>
          </ac:spMkLst>
        </pc:spChg>
        <pc:spChg chg="mod">
          <ac:chgData name="櫻井 知(SAKURAI Tomo)" userId="522b6631-8b80-4284-8604-2da5e304a83d" providerId="ADAL" clId="{36A71B43-097D-4199-8DC1-DE915B94A942}" dt="2024-12-21T14:10:15.095" v="13"/>
          <ac:spMkLst>
            <pc:docMk/>
            <pc:sldMk cId="1244727974" sldId="2147476344"/>
            <ac:spMk id="394" creationId="{227DA9D3-69F0-2AAF-3EB7-C71475AA30B9}"/>
          </ac:spMkLst>
        </pc:spChg>
        <pc:spChg chg="mod">
          <ac:chgData name="櫻井 知(SAKURAI Tomo)" userId="522b6631-8b80-4284-8604-2da5e304a83d" providerId="ADAL" clId="{36A71B43-097D-4199-8DC1-DE915B94A942}" dt="2024-12-21T14:10:15.095" v="13"/>
          <ac:spMkLst>
            <pc:docMk/>
            <pc:sldMk cId="1244727974" sldId="2147476344"/>
            <ac:spMk id="395" creationId="{CF6B8532-091A-3D1B-7CC5-A78D2A6D9D7F}"/>
          </ac:spMkLst>
        </pc:spChg>
        <pc:spChg chg="mod">
          <ac:chgData name="櫻井 知(SAKURAI Tomo)" userId="522b6631-8b80-4284-8604-2da5e304a83d" providerId="ADAL" clId="{36A71B43-097D-4199-8DC1-DE915B94A942}" dt="2024-12-21T14:10:15.095" v="13"/>
          <ac:spMkLst>
            <pc:docMk/>
            <pc:sldMk cId="1244727974" sldId="2147476344"/>
            <ac:spMk id="396" creationId="{7BB4A9A4-90E9-ADE8-827F-6B7F8BE79D97}"/>
          </ac:spMkLst>
        </pc:spChg>
        <pc:spChg chg="mod">
          <ac:chgData name="櫻井 知(SAKURAI Tomo)" userId="522b6631-8b80-4284-8604-2da5e304a83d" providerId="ADAL" clId="{36A71B43-097D-4199-8DC1-DE915B94A942}" dt="2024-12-21T14:10:15.095" v="13"/>
          <ac:spMkLst>
            <pc:docMk/>
            <pc:sldMk cId="1244727974" sldId="2147476344"/>
            <ac:spMk id="397" creationId="{A43325EC-BF85-7BBE-62C7-245C7114BAF8}"/>
          </ac:spMkLst>
        </pc:spChg>
        <pc:spChg chg="mod">
          <ac:chgData name="櫻井 知(SAKURAI Tomo)" userId="522b6631-8b80-4284-8604-2da5e304a83d" providerId="ADAL" clId="{36A71B43-097D-4199-8DC1-DE915B94A942}" dt="2024-12-21T14:10:15.095" v="13"/>
          <ac:spMkLst>
            <pc:docMk/>
            <pc:sldMk cId="1244727974" sldId="2147476344"/>
            <ac:spMk id="398" creationId="{2AC11A05-8F61-5254-0DAF-467818FB13C6}"/>
          </ac:spMkLst>
        </pc:spChg>
        <pc:spChg chg="mod">
          <ac:chgData name="櫻井 知(SAKURAI Tomo)" userId="522b6631-8b80-4284-8604-2da5e304a83d" providerId="ADAL" clId="{36A71B43-097D-4199-8DC1-DE915B94A942}" dt="2024-12-21T14:10:15.095" v="13"/>
          <ac:spMkLst>
            <pc:docMk/>
            <pc:sldMk cId="1244727974" sldId="2147476344"/>
            <ac:spMk id="399" creationId="{8B177610-289F-A27C-0C3E-F263081ABC30}"/>
          </ac:spMkLst>
        </pc:spChg>
        <pc:spChg chg="mod">
          <ac:chgData name="櫻井 知(SAKURAI Tomo)" userId="522b6631-8b80-4284-8604-2da5e304a83d" providerId="ADAL" clId="{36A71B43-097D-4199-8DC1-DE915B94A942}" dt="2024-12-21T14:10:15.095" v="13"/>
          <ac:spMkLst>
            <pc:docMk/>
            <pc:sldMk cId="1244727974" sldId="2147476344"/>
            <ac:spMk id="400" creationId="{3E2C71E3-04B8-DA9B-D950-CFAF73ED0A05}"/>
          </ac:spMkLst>
        </pc:spChg>
        <pc:spChg chg="mod">
          <ac:chgData name="櫻井 知(SAKURAI Tomo)" userId="522b6631-8b80-4284-8604-2da5e304a83d" providerId="ADAL" clId="{36A71B43-097D-4199-8DC1-DE915B94A942}" dt="2024-12-21T14:10:15.095" v="13"/>
          <ac:spMkLst>
            <pc:docMk/>
            <pc:sldMk cId="1244727974" sldId="2147476344"/>
            <ac:spMk id="401" creationId="{B321AD7B-5C84-D69F-D8F2-C689B90E3CA5}"/>
          </ac:spMkLst>
        </pc:spChg>
        <pc:spChg chg="mod">
          <ac:chgData name="櫻井 知(SAKURAI Tomo)" userId="522b6631-8b80-4284-8604-2da5e304a83d" providerId="ADAL" clId="{36A71B43-097D-4199-8DC1-DE915B94A942}" dt="2024-12-21T14:10:15.095" v="13"/>
          <ac:spMkLst>
            <pc:docMk/>
            <pc:sldMk cId="1244727974" sldId="2147476344"/>
            <ac:spMk id="402" creationId="{5F83F854-A24B-19C1-B816-7EEC2108FEB4}"/>
          </ac:spMkLst>
        </pc:spChg>
        <pc:spChg chg="mod">
          <ac:chgData name="櫻井 知(SAKURAI Tomo)" userId="522b6631-8b80-4284-8604-2da5e304a83d" providerId="ADAL" clId="{36A71B43-097D-4199-8DC1-DE915B94A942}" dt="2024-12-21T14:10:15.095" v="13"/>
          <ac:spMkLst>
            <pc:docMk/>
            <pc:sldMk cId="1244727974" sldId="2147476344"/>
            <ac:spMk id="403" creationId="{F966D568-813A-BBC1-6949-BEB31C454D6A}"/>
          </ac:spMkLst>
        </pc:spChg>
        <pc:spChg chg="mod">
          <ac:chgData name="櫻井 知(SAKURAI Tomo)" userId="522b6631-8b80-4284-8604-2da5e304a83d" providerId="ADAL" clId="{36A71B43-097D-4199-8DC1-DE915B94A942}" dt="2024-12-21T14:10:15.095" v="13"/>
          <ac:spMkLst>
            <pc:docMk/>
            <pc:sldMk cId="1244727974" sldId="2147476344"/>
            <ac:spMk id="404" creationId="{43BB11FC-8793-C24B-3A09-0E9C5330E0E6}"/>
          </ac:spMkLst>
        </pc:spChg>
        <pc:spChg chg="mod">
          <ac:chgData name="櫻井 知(SAKURAI Tomo)" userId="522b6631-8b80-4284-8604-2da5e304a83d" providerId="ADAL" clId="{36A71B43-097D-4199-8DC1-DE915B94A942}" dt="2024-12-21T14:10:15.095" v="13"/>
          <ac:spMkLst>
            <pc:docMk/>
            <pc:sldMk cId="1244727974" sldId="2147476344"/>
            <ac:spMk id="405" creationId="{3E960BAE-6895-0459-F6C4-A9FBEF408B44}"/>
          </ac:spMkLst>
        </pc:spChg>
        <pc:spChg chg="mod">
          <ac:chgData name="櫻井 知(SAKURAI Tomo)" userId="522b6631-8b80-4284-8604-2da5e304a83d" providerId="ADAL" clId="{36A71B43-097D-4199-8DC1-DE915B94A942}" dt="2024-12-21T14:10:15.095" v="13"/>
          <ac:spMkLst>
            <pc:docMk/>
            <pc:sldMk cId="1244727974" sldId="2147476344"/>
            <ac:spMk id="406" creationId="{ECB1EE93-B30F-66AB-B762-B6A290245691}"/>
          </ac:spMkLst>
        </pc:spChg>
        <pc:spChg chg="mod">
          <ac:chgData name="櫻井 知(SAKURAI Tomo)" userId="522b6631-8b80-4284-8604-2da5e304a83d" providerId="ADAL" clId="{36A71B43-097D-4199-8DC1-DE915B94A942}" dt="2024-12-21T14:10:15.095" v="13"/>
          <ac:spMkLst>
            <pc:docMk/>
            <pc:sldMk cId="1244727974" sldId="2147476344"/>
            <ac:spMk id="407" creationId="{545384A2-E8DB-ADE9-05E5-04B5F09B47C5}"/>
          </ac:spMkLst>
        </pc:spChg>
        <pc:spChg chg="mod">
          <ac:chgData name="櫻井 知(SAKURAI Tomo)" userId="522b6631-8b80-4284-8604-2da5e304a83d" providerId="ADAL" clId="{36A71B43-097D-4199-8DC1-DE915B94A942}" dt="2024-12-21T14:10:15.095" v="13"/>
          <ac:spMkLst>
            <pc:docMk/>
            <pc:sldMk cId="1244727974" sldId="2147476344"/>
            <ac:spMk id="408" creationId="{CA419BD7-7855-DCA8-BEA3-2B827A5A6E07}"/>
          </ac:spMkLst>
        </pc:spChg>
        <pc:spChg chg="mod">
          <ac:chgData name="櫻井 知(SAKURAI Tomo)" userId="522b6631-8b80-4284-8604-2da5e304a83d" providerId="ADAL" clId="{36A71B43-097D-4199-8DC1-DE915B94A942}" dt="2024-12-21T14:10:15.095" v="13"/>
          <ac:spMkLst>
            <pc:docMk/>
            <pc:sldMk cId="1244727974" sldId="2147476344"/>
            <ac:spMk id="409" creationId="{8D34915C-EF86-01A6-FB43-84980FF9A33D}"/>
          </ac:spMkLst>
        </pc:spChg>
        <pc:spChg chg="mod">
          <ac:chgData name="櫻井 知(SAKURAI Tomo)" userId="522b6631-8b80-4284-8604-2da5e304a83d" providerId="ADAL" clId="{36A71B43-097D-4199-8DC1-DE915B94A942}" dt="2024-12-21T14:10:15.095" v="13"/>
          <ac:spMkLst>
            <pc:docMk/>
            <pc:sldMk cId="1244727974" sldId="2147476344"/>
            <ac:spMk id="410" creationId="{45437B58-3078-0231-91EF-A0BD7AD0D35E}"/>
          </ac:spMkLst>
        </pc:spChg>
        <pc:spChg chg="mod">
          <ac:chgData name="櫻井 知(SAKURAI Tomo)" userId="522b6631-8b80-4284-8604-2da5e304a83d" providerId="ADAL" clId="{36A71B43-097D-4199-8DC1-DE915B94A942}" dt="2024-12-21T14:10:15.095" v="13"/>
          <ac:spMkLst>
            <pc:docMk/>
            <pc:sldMk cId="1244727974" sldId="2147476344"/>
            <ac:spMk id="411" creationId="{9CA99627-F35E-2A38-0BF7-88D2A76311A4}"/>
          </ac:spMkLst>
        </pc:spChg>
        <pc:spChg chg="mod">
          <ac:chgData name="櫻井 知(SAKURAI Tomo)" userId="522b6631-8b80-4284-8604-2da5e304a83d" providerId="ADAL" clId="{36A71B43-097D-4199-8DC1-DE915B94A942}" dt="2024-12-21T14:10:15.095" v="13"/>
          <ac:spMkLst>
            <pc:docMk/>
            <pc:sldMk cId="1244727974" sldId="2147476344"/>
            <ac:spMk id="412" creationId="{50CED2EE-3B81-0372-6AC5-FFA91EC6A958}"/>
          </ac:spMkLst>
        </pc:spChg>
        <pc:spChg chg="mod">
          <ac:chgData name="櫻井 知(SAKURAI Tomo)" userId="522b6631-8b80-4284-8604-2da5e304a83d" providerId="ADAL" clId="{36A71B43-097D-4199-8DC1-DE915B94A942}" dt="2024-12-21T14:10:15.095" v="13"/>
          <ac:spMkLst>
            <pc:docMk/>
            <pc:sldMk cId="1244727974" sldId="2147476344"/>
            <ac:spMk id="413" creationId="{5E05C529-7B41-B3CF-CF49-B067A00E0395}"/>
          </ac:spMkLst>
        </pc:spChg>
        <pc:spChg chg="mod">
          <ac:chgData name="櫻井 知(SAKURAI Tomo)" userId="522b6631-8b80-4284-8604-2da5e304a83d" providerId="ADAL" clId="{36A71B43-097D-4199-8DC1-DE915B94A942}" dt="2024-12-21T14:10:15.095" v="13"/>
          <ac:spMkLst>
            <pc:docMk/>
            <pc:sldMk cId="1244727974" sldId="2147476344"/>
            <ac:spMk id="414" creationId="{23B5A4EF-2787-295D-C250-35F7447FFDA0}"/>
          </ac:spMkLst>
        </pc:spChg>
        <pc:spChg chg="mod">
          <ac:chgData name="櫻井 知(SAKURAI Tomo)" userId="522b6631-8b80-4284-8604-2da5e304a83d" providerId="ADAL" clId="{36A71B43-097D-4199-8DC1-DE915B94A942}" dt="2024-12-21T14:10:15.095" v="13"/>
          <ac:spMkLst>
            <pc:docMk/>
            <pc:sldMk cId="1244727974" sldId="2147476344"/>
            <ac:spMk id="415" creationId="{8C3DB593-71B2-8081-59E5-DF782581AD14}"/>
          </ac:spMkLst>
        </pc:spChg>
        <pc:spChg chg="mod">
          <ac:chgData name="櫻井 知(SAKURAI Tomo)" userId="522b6631-8b80-4284-8604-2da5e304a83d" providerId="ADAL" clId="{36A71B43-097D-4199-8DC1-DE915B94A942}" dt="2024-12-21T14:10:15.095" v="13"/>
          <ac:spMkLst>
            <pc:docMk/>
            <pc:sldMk cId="1244727974" sldId="2147476344"/>
            <ac:spMk id="416" creationId="{B2F52B25-2683-56F7-6AFC-5254054E03A0}"/>
          </ac:spMkLst>
        </pc:spChg>
        <pc:spChg chg="mod">
          <ac:chgData name="櫻井 知(SAKURAI Tomo)" userId="522b6631-8b80-4284-8604-2da5e304a83d" providerId="ADAL" clId="{36A71B43-097D-4199-8DC1-DE915B94A942}" dt="2024-12-21T14:10:15.095" v="13"/>
          <ac:spMkLst>
            <pc:docMk/>
            <pc:sldMk cId="1244727974" sldId="2147476344"/>
            <ac:spMk id="417" creationId="{0A344ACF-1F54-780C-ACA1-FD75E9AC10B5}"/>
          </ac:spMkLst>
        </pc:spChg>
        <pc:spChg chg="mod">
          <ac:chgData name="櫻井 知(SAKURAI Tomo)" userId="522b6631-8b80-4284-8604-2da5e304a83d" providerId="ADAL" clId="{36A71B43-097D-4199-8DC1-DE915B94A942}" dt="2024-12-21T14:10:15.095" v="13"/>
          <ac:spMkLst>
            <pc:docMk/>
            <pc:sldMk cId="1244727974" sldId="2147476344"/>
            <ac:spMk id="418" creationId="{6A538AF8-55F0-0ACE-1D34-76427FB61315}"/>
          </ac:spMkLst>
        </pc:spChg>
        <pc:spChg chg="mod">
          <ac:chgData name="櫻井 知(SAKURAI Tomo)" userId="522b6631-8b80-4284-8604-2da5e304a83d" providerId="ADAL" clId="{36A71B43-097D-4199-8DC1-DE915B94A942}" dt="2024-12-21T14:10:15.095" v="13"/>
          <ac:spMkLst>
            <pc:docMk/>
            <pc:sldMk cId="1244727974" sldId="2147476344"/>
            <ac:spMk id="419" creationId="{0107A9EA-1C91-AE6F-B1A6-EBE383691628}"/>
          </ac:spMkLst>
        </pc:spChg>
        <pc:spChg chg="mod">
          <ac:chgData name="櫻井 知(SAKURAI Tomo)" userId="522b6631-8b80-4284-8604-2da5e304a83d" providerId="ADAL" clId="{36A71B43-097D-4199-8DC1-DE915B94A942}" dt="2024-12-21T14:10:15.095" v="13"/>
          <ac:spMkLst>
            <pc:docMk/>
            <pc:sldMk cId="1244727974" sldId="2147476344"/>
            <ac:spMk id="422" creationId="{A55063AB-8AF8-6D3A-E083-64F21D27E186}"/>
          </ac:spMkLst>
        </pc:spChg>
        <pc:spChg chg="mod">
          <ac:chgData name="櫻井 知(SAKURAI Tomo)" userId="522b6631-8b80-4284-8604-2da5e304a83d" providerId="ADAL" clId="{36A71B43-097D-4199-8DC1-DE915B94A942}" dt="2024-12-21T14:10:15.095" v="13"/>
          <ac:spMkLst>
            <pc:docMk/>
            <pc:sldMk cId="1244727974" sldId="2147476344"/>
            <ac:spMk id="423" creationId="{35EAEA80-B1DE-42C2-6FE6-FB4DB11F9C95}"/>
          </ac:spMkLst>
        </pc:spChg>
        <pc:spChg chg="mod">
          <ac:chgData name="櫻井 知(SAKURAI Tomo)" userId="522b6631-8b80-4284-8604-2da5e304a83d" providerId="ADAL" clId="{36A71B43-097D-4199-8DC1-DE915B94A942}" dt="2024-12-21T14:10:15.095" v="13"/>
          <ac:spMkLst>
            <pc:docMk/>
            <pc:sldMk cId="1244727974" sldId="2147476344"/>
            <ac:spMk id="429" creationId="{DEB164E0-9DF4-BBA4-4DDA-E5B5378A2FDF}"/>
          </ac:spMkLst>
        </pc:spChg>
        <pc:spChg chg="mod">
          <ac:chgData name="櫻井 知(SAKURAI Tomo)" userId="522b6631-8b80-4284-8604-2da5e304a83d" providerId="ADAL" clId="{36A71B43-097D-4199-8DC1-DE915B94A942}" dt="2024-12-21T14:10:15.095" v="13"/>
          <ac:spMkLst>
            <pc:docMk/>
            <pc:sldMk cId="1244727974" sldId="2147476344"/>
            <ac:spMk id="430" creationId="{BD062E7C-F088-68B7-DA59-FA56D90D7AA1}"/>
          </ac:spMkLst>
        </pc:spChg>
        <pc:spChg chg="mod">
          <ac:chgData name="櫻井 知(SAKURAI Tomo)" userId="522b6631-8b80-4284-8604-2da5e304a83d" providerId="ADAL" clId="{36A71B43-097D-4199-8DC1-DE915B94A942}" dt="2024-12-21T14:10:15.095" v="13"/>
          <ac:spMkLst>
            <pc:docMk/>
            <pc:sldMk cId="1244727974" sldId="2147476344"/>
            <ac:spMk id="431" creationId="{70F4E2F1-5CF1-7B22-0BB0-B1C1010A7E3D}"/>
          </ac:spMkLst>
        </pc:spChg>
        <pc:spChg chg="mod">
          <ac:chgData name="櫻井 知(SAKURAI Tomo)" userId="522b6631-8b80-4284-8604-2da5e304a83d" providerId="ADAL" clId="{36A71B43-097D-4199-8DC1-DE915B94A942}" dt="2024-12-21T14:10:15.095" v="13"/>
          <ac:spMkLst>
            <pc:docMk/>
            <pc:sldMk cId="1244727974" sldId="2147476344"/>
            <ac:spMk id="432" creationId="{8837EBD1-A8E6-F367-45B5-CC3D3A5F9AD6}"/>
          </ac:spMkLst>
        </pc:spChg>
        <pc:spChg chg="mod">
          <ac:chgData name="櫻井 知(SAKURAI Tomo)" userId="522b6631-8b80-4284-8604-2da5e304a83d" providerId="ADAL" clId="{36A71B43-097D-4199-8DC1-DE915B94A942}" dt="2024-12-21T14:10:15.095" v="13"/>
          <ac:spMkLst>
            <pc:docMk/>
            <pc:sldMk cId="1244727974" sldId="2147476344"/>
            <ac:spMk id="433" creationId="{5E0843E0-AFF4-E22D-E898-28C522D96145}"/>
          </ac:spMkLst>
        </pc:spChg>
        <pc:spChg chg="mod">
          <ac:chgData name="櫻井 知(SAKURAI Tomo)" userId="522b6631-8b80-4284-8604-2da5e304a83d" providerId="ADAL" clId="{36A71B43-097D-4199-8DC1-DE915B94A942}" dt="2024-12-21T14:10:15.095" v="13"/>
          <ac:spMkLst>
            <pc:docMk/>
            <pc:sldMk cId="1244727974" sldId="2147476344"/>
            <ac:spMk id="434" creationId="{4E4AE0E9-628E-C075-D2C0-FD6955066AD8}"/>
          </ac:spMkLst>
        </pc:spChg>
        <pc:spChg chg="mod">
          <ac:chgData name="櫻井 知(SAKURAI Tomo)" userId="522b6631-8b80-4284-8604-2da5e304a83d" providerId="ADAL" clId="{36A71B43-097D-4199-8DC1-DE915B94A942}" dt="2024-12-21T14:10:15.095" v="13"/>
          <ac:spMkLst>
            <pc:docMk/>
            <pc:sldMk cId="1244727974" sldId="2147476344"/>
            <ac:spMk id="435" creationId="{93E5B9F9-E2F5-D3DE-406C-27E65CB65CF1}"/>
          </ac:spMkLst>
        </pc:spChg>
        <pc:spChg chg="mod">
          <ac:chgData name="櫻井 知(SAKURAI Tomo)" userId="522b6631-8b80-4284-8604-2da5e304a83d" providerId="ADAL" clId="{36A71B43-097D-4199-8DC1-DE915B94A942}" dt="2024-12-21T14:10:15.095" v="13"/>
          <ac:spMkLst>
            <pc:docMk/>
            <pc:sldMk cId="1244727974" sldId="2147476344"/>
            <ac:spMk id="436" creationId="{BE13F3FE-9E73-ECD8-2250-9159D2D1802E}"/>
          </ac:spMkLst>
        </pc:spChg>
        <pc:spChg chg="mod">
          <ac:chgData name="櫻井 知(SAKURAI Tomo)" userId="522b6631-8b80-4284-8604-2da5e304a83d" providerId="ADAL" clId="{36A71B43-097D-4199-8DC1-DE915B94A942}" dt="2024-12-21T14:10:15.095" v="13"/>
          <ac:spMkLst>
            <pc:docMk/>
            <pc:sldMk cId="1244727974" sldId="2147476344"/>
            <ac:spMk id="437" creationId="{9E21B305-B046-42EA-F1C1-328031014D42}"/>
          </ac:spMkLst>
        </pc:spChg>
        <pc:spChg chg="mod">
          <ac:chgData name="櫻井 知(SAKURAI Tomo)" userId="522b6631-8b80-4284-8604-2da5e304a83d" providerId="ADAL" clId="{36A71B43-097D-4199-8DC1-DE915B94A942}" dt="2024-12-21T14:10:15.095" v="13"/>
          <ac:spMkLst>
            <pc:docMk/>
            <pc:sldMk cId="1244727974" sldId="2147476344"/>
            <ac:spMk id="438" creationId="{9903A036-F242-6906-613F-4270AF3B9DD1}"/>
          </ac:spMkLst>
        </pc:spChg>
        <pc:spChg chg="mod">
          <ac:chgData name="櫻井 知(SAKURAI Tomo)" userId="522b6631-8b80-4284-8604-2da5e304a83d" providerId="ADAL" clId="{36A71B43-097D-4199-8DC1-DE915B94A942}" dt="2024-12-21T14:10:15.095" v="13"/>
          <ac:spMkLst>
            <pc:docMk/>
            <pc:sldMk cId="1244727974" sldId="2147476344"/>
            <ac:spMk id="446" creationId="{B18526A9-388A-7FF7-481B-4E0DF1B6E961}"/>
          </ac:spMkLst>
        </pc:spChg>
        <pc:spChg chg="mod">
          <ac:chgData name="櫻井 知(SAKURAI Tomo)" userId="522b6631-8b80-4284-8604-2da5e304a83d" providerId="ADAL" clId="{36A71B43-097D-4199-8DC1-DE915B94A942}" dt="2024-12-21T14:10:15.095" v="13"/>
          <ac:spMkLst>
            <pc:docMk/>
            <pc:sldMk cId="1244727974" sldId="2147476344"/>
            <ac:spMk id="447" creationId="{D780C2E4-DB5C-CC2C-9FF7-C676B7DDD15A}"/>
          </ac:spMkLst>
        </pc:spChg>
        <pc:spChg chg="mod">
          <ac:chgData name="櫻井 知(SAKURAI Tomo)" userId="522b6631-8b80-4284-8604-2da5e304a83d" providerId="ADAL" clId="{36A71B43-097D-4199-8DC1-DE915B94A942}" dt="2024-12-21T14:10:15.095" v="13"/>
          <ac:spMkLst>
            <pc:docMk/>
            <pc:sldMk cId="1244727974" sldId="2147476344"/>
            <ac:spMk id="448" creationId="{C174BD2D-9ED6-EA99-7964-DC1A45E97FC8}"/>
          </ac:spMkLst>
        </pc:spChg>
        <pc:spChg chg="mod">
          <ac:chgData name="櫻井 知(SAKURAI Tomo)" userId="522b6631-8b80-4284-8604-2da5e304a83d" providerId="ADAL" clId="{36A71B43-097D-4199-8DC1-DE915B94A942}" dt="2024-12-21T14:10:15.095" v="13"/>
          <ac:spMkLst>
            <pc:docMk/>
            <pc:sldMk cId="1244727974" sldId="2147476344"/>
            <ac:spMk id="449" creationId="{582A4C2F-670C-6EFF-2FFD-B8AC0F9CCB0F}"/>
          </ac:spMkLst>
        </pc:spChg>
        <pc:spChg chg="mod">
          <ac:chgData name="櫻井 知(SAKURAI Tomo)" userId="522b6631-8b80-4284-8604-2da5e304a83d" providerId="ADAL" clId="{36A71B43-097D-4199-8DC1-DE915B94A942}" dt="2024-12-21T14:10:15.095" v="13"/>
          <ac:spMkLst>
            <pc:docMk/>
            <pc:sldMk cId="1244727974" sldId="2147476344"/>
            <ac:spMk id="450" creationId="{8D6FAB85-C36B-E723-76C1-C8918556B755}"/>
          </ac:spMkLst>
        </pc:spChg>
        <pc:spChg chg="mod">
          <ac:chgData name="櫻井 知(SAKURAI Tomo)" userId="522b6631-8b80-4284-8604-2da5e304a83d" providerId="ADAL" clId="{36A71B43-097D-4199-8DC1-DE915B94A942}" dt="2024-12-21T14:10:15.095" v="13"/>
          <ac:spMkLst>
            <pc:docMk/>
            <pc:sldMk cId="1244727974" sldId="2147476344"/>
            <ac:spMk id="451" creationId="{0BC6C223-57D5-8C12-E83A-1A3CE4A4D45F}"/>
          </ac:spMkLst>
        </pc:spChg>
        <pc:spChg chg="mod">
          <ac:chgData name="櫻井 知(SAKURAI Tomo)" userId="522b6631-8b80-4284-8604-2da5e304a83d" providerId="ADAL" clId="{36A71B43-097D-4199-8DC1-DE915B94A942}" dt="2024-12-21T14:10:15.095" v="13"/>
          <ac:spMkLst>
            <pc:docMk/>
            <pc:sldMk cId="1244727974" sldId="2147476344"/>
            <ac:spMk id="452" creationId="{8EE952B5-EE6E-FF92-04B7-C4108F9A66B7}"/>
          </ac:spMkLst>
        </pc:spChg>
        <pc:spChg chg="mod">
          <ac:chgData name="櫻井 知(SAKURAI Tomo)" userId="522b6631-8b80-4284-8604-2da5e304a83d" providerId="ADAL" clId="{36A71B43-097D-4199-8DC1-DE915B94A942}" dt="2024-12-21T14:10:15.095" v="13"/>
          <ac:spMkLst>
            <pc:docMk/>
            <pc:sldMk cId="1244727974" sldId="2147476344"/>
            <ac:spMk id="453" creationId="{2AE394C2-951F-D905-48F1-58AFA8C9B7E4}"/>
          </ac:spMkLst>
        </pc:spChg>
        <pc:spChg chg="mod">
          <ac:chgData name="櫻井 知(SAKURAI Tomo)" userId="522b6631-8b80-4284-8604-2da5e304a83d" providerId="ADAL" clId="{36A71B43-097D-4199-8DC1-DE915B94A942}" dt="2024-12-21T14:10:15.095" v="13"/>
          <ac:spMkLst>
            <pc:docMk/>
            <pc:sldMk cId="1244727974" sldId="2147476344"/>
            <ac:spMk id="454" creationId="{A6DF9A9F-E14F-B3AF-1A27-6647287CBC75}"/>
          </ac:spMkLst>
        </pc:spChg>
        <pc:spChg chg="mod">
          <ac:chgData name="櫻井 知(SAKURAI Tomo)" userId="522b6631-8b80-4284-8604-2da5e304a83d" providerId="ADAL" clId="{36A71B43-097D-4199-8DC1-DE915B94A942}" dt="2024-12-21T14:10:15.095" v="13"/>
          <ac:spMkLst>
            <pc:docMk/>
            <pc:sldMk cId="1244727974" sldId="2147476344"/>
            <ac:spMk id="455" creationId="{5C26265A-2248-B6DE-24FD-FAB54B1177A1}"/>
          </ac:spMkLst>
        </pc:spChg>
        <pc:spChg chg="mod">
          <ac:chgData name="櫻井 知(SAKURAI Tomo)" userId="522b6631-8b80-4284-8604-2da5e304a83d" providerId="ADAL" clId="{36A71B43-097D-4199-8DC1-DE915B94A942}" dt="2024-12-21T14:10:15.095" v="13"/>
          <ac:spMkLst>
            <pc:docMk/>
            <pc:sldMk cId="1244727974" sldId="2147476344"/>
            <ac:spMk id="456" creationId="{AA155031-DE32-4C99-E978-19B115D9591C}"/>
          </ac:spMkLst>
        </pc:spChg>
        <pc:spChg chg="mod">
          <ac:chgData name="櫻井 知(SAKURAI Tomo)" userId="522b6631-8b80-4284-8604-2da5e304a83d" providerId="ADAL" clId="{36A71B43-097D-4199-8DC1-DE915B94A942}" dt="2024-12-21T14:10:15.095" v="13"/>
          <ac:spMkLst>
            <pc:docMk/>
            <pc:sldMk cId="1244727974" sldId="2147476344"/>
            <ac:spMk id="457" creationId="{811B7C72-CD3D-7608-2741-6A16C47C4D37}"/>
          </ac:spMkLst>
        </pc:spChg>
        <pc:spChg chg="mod">
          <ac:chgData name="櫻井 知(SAKURAI Tomo)" userId="522b6631-8b80-4284-8604-2da5e304a83d" providerId="ADAL" clId="{36A71B43-097D-4199-8DC1-DE915B94A942}" dt="2024-12-21T14:10:15.095" v="13"/>
          <ac:spMkLst>
            <pc:docMk/>
            <pc:sldMk cId="1244727974" sldId="2147476344"/>
            <ac:spMk id="458" creationId="{2FE3BA31-B753-8E3D-6EA5-4FDA4650BF9D}"/>
          </ac:spMkLst>
        </pc:spChg>
        <pc:spChg chg="mod">
          <ac:chgData name="櫻井 知(SAKURAI Tomo)" userId="522b6631-8b80-4284-8604-2da5e304a83d" providerId="ADAL" clId="{36A71B43-097D-4199-8DC1-DE915B94A942}" dt="2024-12-21T14:10:15.095" v="13"/>
          <ac:spMkLst>
            <pc:docMk/>
            <pc:sldMk cId="1244727974" sldId="2147476344"/>
            <ac:spMk id="459" creationId="{5FF05BE6-1860-DC71-A41A-A53FC6D4459F}"/>
          </ac:spMkLst>
        </pc:spChg>
        <pc:spChg chg="add mod">
          <ac:chgData name="櫻井 知(SAKURAI Tomo)" userId="522b6631-8b80-4284-8604-2da5e304a83d" providerId="ADAL" clId="{36A71B43-097D-4199-8DC1-DE915B94A942}" dt="2024-12-21T14:10:15.095" v="13"/>
          <ac:spMkLst>
            <pc:docMk/>
            <pc:sldMk cId="1244727974" sldId="2147476344"/>
            <ac:spMk id="460" creationId="{7293D21A-0770-D93D-4C7B-72A53613A434}"/>
          </ac:spMkLst>
        </pc:spChg>
        <pc:spChg chg="add mod">
          <ac:chgData name="櫻井 知(SAKURAI Tomo)" userId="522b6631-8b80-4284-8604-2da5e304a83d" providerId="ADAL" clId="{36A71B43-097D-4199-8DC1-DE915B94A942}" dt="2024-12-21T14:10:15.095" v="13"/>
          <ac:spMkLst>
            <pc:docMk/>
            <pc:sldMk cId="1244727974" sldId="2147476344"/>
            <ac:spMk id="461" creationId="{BED0508A-B406-35C1-64CE-6000EC58038C}"/>
          </ac:spMkLst>
        </pc:spChg>
        <pc:spChg chg="add mod">
          <ac:chgData name="櫻井 知(SAKURAI Tomo)" userId="522b6631-8b80-4284-8604-2da5e304a83d" providerId="ADAL" clId="{36A71B43-097D-4199-8DC1-DE915B94A942}" dt="2024-12-21T14:10:15.095" v="13"/>
          <ac:spMkLst>
            <pc:docMk/>
            <pc:sldMk cId="1244727974" sldId="2147476344"/>
            <ac:spMk id="462" creationId="{7D0390A8-E689-30E2-4F05-79AD328B5890}"/>
          </ac:spMkLst>
        </pc:spChg>
        <pc:spChg chg="add mod">
          <ac:chgData name="櫻井 知(SAKURAI Tomo)" userId="522b6631-8b80-4284-8604-2da5e304a83d" providerId="ADAL" clId="{36A71B43-097D-4199-8DC1-DE915B94A942}" dt="2024-12-21T14:10:15.095" v="13"/>
          <ac:spMkLst>
            <pc:docMk/>
            <pc:sldMk cId="1244727974" sldId="2147476344"/>
            <ac:spMk id="463" creationId="{BF9E502E-3287-54C2-72B4-E6FEFFC951F9}"/>
          </ac:spMkLst>
        </pc:spChg>
        <pc:spChg chg="add mod">
          <ac:chgData name="櫻井 知(SAKURAI Tomo)" userId="522b6631-8b80-4284-8604-2da5e304a83d" providerId="ADAL" clId="{36A71B43-097D-4199-8DC1-DE915B94A942}" dt="2024-12-21T14:10:15.095" v="13"/>
          <ac:spMkLst>
            <pc:docMk/>
            <pc:sldMk cId="1244727974" sldId="2147476344"/>
            <ac:spMk id="464" creationId="{3BC9AB78-42F1-26AE-6727-6ABC735FAF90}"/>
          </ac:spMkLst>
        </pc:spChg>
        <pc:spChg chg="add mod">
          <ac:chgData name="櫻井 知(SAKURAI Tomo)" userId="522b6631-8b80-4284-8604-2da5e304a83d" providerId="ADAL" clId="{36A71B43-097D-4199-8DC1-DE915B94A942}" dt="2024-12-21T14:10:15.095" v="13"/>
          <ac:spMkLst>
            <pc:docMk/>
            <pc:sldMk cId="1244727974" sldId="2147476344"/>
            <ac:spMk id="465" creationId="{34B8EF41-3EC7-C9BC-C0ED-E881F47758EF}"/>
          </ac:spMkLst>
        </pc:spChg>
        <pc:spChg chg="add mod">
          <ac:chgData name="櫻井 知(SAKURAI Tomo)" userId="522b6631-8b80-4284-8604-2da5e304a83d" providerId="ADAL" clId="{36A71B43-097D-4199-8DC1-DE915B94A942}" dt="2024-12-21T14:10:15.095" v="13"/>
          <ac:spMkLst>
            <pc:docMk/>
            <pc:sldMk cId="1244727974" sldId="2147476344"/>
            <ac:spMk id="466" creationId="{C89FCDCA-6E9D-72A0-94A4-193ED5E88337}"/>
          </ac:spMkLst>
        </pc:spChg>
        <pc:spChg chg="add mod">
          <ac:chgData name="櫻井 知(SAKURAI Tomo)" userId="522b6631-8b80-4284-8604-2da5e304a83d" providerId="ADAL" clId="{36A71B43-097D-4199-8DC1-DE915B94A942}" dt="2024-12-21T14:10:15.095" v="13"/>
          <ac:spMkLst>
            <pc:docMk/>
            <pc:sldMk cId="1244727974" sldId="2147476344"/>
            <ac:spMk id="469" creationId="{63540DF4-EDB2-87BB-B566-9F3B546597AE}"/>
          </ac:spMkLst>
        </pc:spChg>
        <pc:spChg chg="add mod">
          <ac:chgData name="櫻井 知(SAKURAI Tomo)" userId="522b6631-8b80-4284-8604-2da5e304a83d" providerId="ADAL" clId="{36A71B43-097D-4199-8DC1-DE915B94A942}" dt="2024-12-21T14:10:15.095" v="13"/>
          <ac:spMkLst>
            <pc:docMk/>
            <pc:sldMk cId="1244727974" sldId="2147476344"/>
            <ac:spMk id="470" creationId="{5955B0ED-7EE8-F599-F069-0C9BA779D10F}"/>
          </ac:spMkLst>
        </pc:spChg>
        <pc:spChg chg="add mod">
          <ac:chgData name="櫻井 知(SAKURAI Tomo)" userId="522b6631-8b80-4284-8604-2da5e304a83d" providerId="ADAL" clId="{36A71B43-097D-4199-8DC1-DE915B94A942}" dt="2024-12-21T14:10:15.095" v="13"/>
          <ac:spMkLst>
            <pc:docMk/>
            <pc:sldMk cId="1244727974" sldId="2147476344"/>
            <ac:spMk id="473" creationId="{41DEAD36-448E-1E78-0149-8A879AD08E39}"/>
          </ac:spMkLst>
        </pc:spChg>
        <pc:spChg chg="add mod">
          <ac:chgData name="櫻井 知(SAKURAI Tomo)" userId="522b6631-8b80-4284-8604-2da5e304a83d" providerId="ADAL" clId="{36A71B43-097D-4199-8DC1-DE915B94A942}" dt="2024-12-21T14:10:15.095" v="13"/>
          <ac:spMkLst>
            <pc:docMk/>
            <pc:sldMk cId="1244727974" sldId="2147476344"/>
            <ac:spMk id="475" creationId="{52BFD15C-B596-4CA4-C01E-A64ED0DC27D9}"/>
          </ac:spMkLst>
        </pc:spChg>
        <pc:spChg chg="add mod">
          <ac:chgData name="櫻井 知(SAKURAI Tomo)" userId="522b6631-8b80-4284-8604-2da5e304a83d" providerId="ADAL" clId="{36A71B43-097D-4199-8DC1-DE915B94A942}" dt="2024-12-21T14:10:15.095" v="13"/>
          <ac:spMkLst>
            <pc:docMk/>
            <pc:sldMk cId="1244727974" sldId="2147476344"/>
            <ac:spMk id="476" creationId="{FE216550-DB55-499A-94F3-31B06C9DD101}"/>
          </ac:spMkLst>
        </pc:spChg>
        <pc:spChg chg="add mod">
          <ac:chgData name="櫻井 知(SAKURAI Tomo)" userId="522b6631-8b80-4284-8604-2da5e304a83d" providerId="ADAL" clId="{36A71B43-097D-4199-8DC1-DE915B94A942}" dt="2024-12-21T14:10:15.095" v="13"/>
          <ac:spMkLst>
            <pc:docMk/>
            <pc:sldMk cId="1244727974" sldId="2147476344"/>
            <ac:spMk id="478" creationId="{E3F78FA6-B11D-29C9-4FD6-DDC47ED19897}"/>
          </ac:spMkLst>
        </pc:spChg>
        <pc:spChg chg="add mod">
          <ac:chgData name="櫻井 知(SAKURAI Tomo)" userId="522b6631-8b80-4284-8604-2da5e304a83d" providerId="ADAL" clId="{36A71B43-097D-4199-8DC1-DE915B94A942}" dt="2024-12-21T14:10:15.095" v="13"/>
          <ac:spMkLst>
            <pc:docMk/>
            <pc:sldMk cId="1244727974" sldId="2147476344"/>
            <ac:spMk id="481" creationId="{F18EECC8-7D5F-53A0-740D-9ADD8670AEAA}"/>
          </ac:spMkLst>
        </pc:spChg>
        <pc:spChg chg="add mod">
          <ac:chgData name="櫻井 知(SAKURAI Tomo)" userId="522b6631-8b80-4284-8604-2da5e304a83d" providerId="ADAL" clId="{36A71B43-097D-4199-8DC1-DE915B94A942}" dt="2024-12-21T14:10:15.095" v="13"/>
          <ac:spMkLst>
            <pc:docMk/>
            <pc:sldMk cId="1244727974" sldId="2147476344"/>
            <ac:spMk id="482" creationId="{9DCB4909-A690-BB17-F6C4-150FDAD3B2B7}"/>
          </ac:spMkLst>
        </pc:spChg>
        <pc:spChg chg="add mod">
          <ac:chgData name="櫻井 知(SAKURAI Tomo)" userId="522b6631-8b80-4284-8604-2da5e304a83d" providerId="ADAL" clId="{36A71B43-097D-4199-8DC1-DE915B94A942}" dt="2024-12-21T14:10:15.095" v="13"/>
          <ac:spMkLst>
            <pc:docMk/>
            <pc:sldMk cId="1244727974" sldId="2147476344"/>
            <ac:spMk id="486" creationId="{CC37513B-3031-2AB7-047A-FDB021E011BF}"/>
          </ac:spMkLst>
        </pc:spChg>
        <pc:spChg chg="add mod">
          <ac:chgData name="櫻井 知(SAKURAI Tomo)" userId="522b6631-8b80-4284-8604-2da5e304a83d" providerId="ADAL" clId="{36A71B43-097D-4199-8DC1-DE915B94A942}" dt="2024-12-21T14:10:15.095" v="13"/>
          <ac:spMkLst>
            <pc:docMk/>
            <pc:sldMk cId="1244727974" sldId="2147476344"/>
            <ac:spMk id="487" creationId="{638F7F01-EA1D-9632-D2F5-2B0C30294286}"/>
          </ac:spMkLst>
        </pc:spChg>
        <pc:spChg chg="add mod">
          <ac:chgData name="櫻井 知(SAKURAI Tomo)" userId="522b6631-8b80-4284-8604-2da5e304a83d" providerId="ADAL" clId="{36A71B43-097D-4199-8DC1-DE915B94A942}" dt="2024-12-21T14:10:15.095" v="13"/>
          <ac:spMkLst>
            <pc:docMk/>
            <pc:sldMk cId="1244727974" sldId="2147476344"/>
            <ac:spMk id="490" creationId="{B03F8B06-BB46-6488-314B-9FA28B63085E}"/>
          </ac:spMkLst>
        </pc:spChg>
        <pc:spChg chg="add mod">
          <ac:chgData name="櫻井 知(SAKURAI Tomo)" userId="522b6631-8b80-4284-8604-2da5e304a83d" providerId="ADAL" clId="{36A71B43-097D-4199-8DC1-DE915B94A942}" dt="2024-12-21T14:10:15.095" v="13"/>
          <ac:spMkLst>
            <pc:docMk/>
            <pc:sldMk cId="1244727974" sldId="2147476344"/>
            <ac:spMk id="491" creationId="{FC0868B7-8F4C-875C-E745-5BB5DD712EE3}"/>
          </ac:spMkLst>
        </pc:spChg>
        <pc:spChg chg="add mod">
          <ac:chgData name="櫻井 知(SAKURAI Tomo)" userId="522b6631-8b80-4284-8604-2da5e304a83d" providerId="ADAL" clId="{36A71B43-097D-4199-8DC1-DE915B94A942}" dt="2024-12-21T15:25:12.772" v="1722" actId="1036"/>
          <ac:spMkLst>
            <pc:docMk/>
            <pc:sldMk cId="1244727974" sldId="2147476344"/>
            <ac:spMk id="492" creationId="{8F710E68-E5AD-6B6C-1EC7-E1CF0DFA2CBA}"/>
          </ac:spMkLst>
        </pc:spChg>
        <pc:grpChg chg="add mod">
          <ac:chgData name="櫻井 知(SAKURAI Tomo)" userId="522b6631-8b80-4284-8604-2da5e304a83d" providerId="ADAL" clId="{36A71B43-097D-4199-8DC1-DE915B94A942}" dt="2024-12-21T14:10:15.095" v="13"/>
          <ac:grpSpMkLst>
            <pc:docMk/>
            <pc:sldMk cId="1244727974" sldId="2147476344"/>
            <ac:grpSpMk id="248" creationId="{CD411C03-9550-BC4F-AB71-5806F3DB4C67}"/>
          </ac:grpSpMkLst>
        </pc:grpChg>
        <pc:grpChg chg="mod">
          <ac:chgData name="櫻井 知(SAKURAI Tomo)" userId="522b6631-8b80-4284-8604-2da5e304a83d" providerId="ADAL" clId="{36A71B43-097D-4199-8DC1-DE915B94A942}" dt="2024-12-21T14:10:15.095" v="13"/>
          <ac:grpSpMkLst>
            <pc:docMk/>
            <pc:sldMk cId="1244727974" sldId="2147476344"/>
            <ac:grpSpMk id="251" creationId="{0319E18D-1426-111A-070F-48026B44C1DF}"/>
          </ac:grpSpMkLst>
        </pc:grpChg>
        <pc:grpChg chg="mod">
          <ac:chgData name="櫻井 知(SAKURAI Tomo)" userId="522b6631-8b80-4284-8604-2da5e304a83d" providerId="ADAL" clId="{36A71B43-097D-4199-8DC1-DE915B94A942}" dt="2024-12-21T14:10:15.095" v="13"/>
          <ac:grpSpMkLst>
            <pc:docMk/>
            <pc:sldMk cId="1244727974" sldId="2147476344"/>
            <ac:grpSpMk id="255" creationId="{BFF6C07D-1CBA-7B36-4CB5-62DDEF072452}"/>
          </ac:grpSpMkLst>
        </pc:grpChg>
        <pc:grpChg chg="mod">
          <ac:chgData name="櫻井 知(SAKURAI Tomo)" userId="522b6631-8b80-4284-8604-2da5e304a83d" providerId="ADAL" clId="{36A71B43-097D-4199-8DC1-DE915B94A942}" dt="2024-12-21T14:10:15.095" v="13"/>
          <ac:grpSpMkLst>
            <pc:docMk/>
            <pc:sldMk cId="1244727974" sldId="2147476344"/>
            <ac:grpSpMk id="258" creationId="{B971A1C5-3DC6-A813-4CA7-94DA10A49300}"/>
          </ac:grpSpMkLst>
        </pc:grpChg>
        <pc:grpChg chg="mod">
          <ac:chgData name="櫻井 知(SAKURAI Tomo)" userId="522b6631-8b80-4284-8604-2da5e304a83d" providerId="ADAL" clId="{36A71B43-097D-4199-8DC1-DE915B94A942}" dt="2024-12-21T14:10:15.095" v="13"/>
          <ac:grpSpMkLst>
            <pc:docMk/>
            <pc:sldMk cId="1244727974" sldId="2147476344"/>
            <ac:grpSpMk id="261" creationId="{7939769B-3538-B7F1-8715-81CC96AAF2F4}"/>
          </ac:grpSpMkLst>
        </pc:grpChg>
        <pc:grpChg chg="mod">
          <ac:chgData name="櫻井 知(SAKURAI Tomo)" userId="522b6631-8b80-4284-8604-2da5e304a83d" providerId="ADAL" clId="{36A71B43-097D-4199-8DC1-DE915B94A942}" dt="2024-12-21T14:10:15.095" v="13"/>
          <ac:grpSpMkLst>
            <pc:docMk/>
            <pc:sldMk cId="1244727974" sldId="2147476344"/>
            <ac:grpSpMk id="262" creationId="{1F6BFE7C-F57D-FC05-4399-6FB39B57DED8}"/>
          </ac:grpSpMkLst>
        </pc:grpChg>
        <pc:grpChg chg="mod">
          <ac:chgData name="櫻井 知(SAKURAI Tomo)" userId="522b6631-8b80-4284-8604-2da5e304a83d" providerId="ADAL" clId="{36A71B43-097D-4199-8DC1-DE915B94A942}" dt="2024-12-21T14:10:15.095" v="13"/>
          <ac:grpSpMkLst>
            <pc:docMk/>
            <pc:sldMk cId="1244727974" sldId="2147476344"/>
            <ac:grpSpMk id="263" creationId="{9795D778-D367-C0B5-3AA2-F04A27102143}"/>
          </ac:grpSpMkLst>
        </pc:grpChg>
        <pc:grpChg chg="mod">
          <ac:chgData name="櫻井 知(SAKURAI Tomo)" userId="522b6631-8b80-4284-8604-2da5e304a83d" providerId="ADAL" clId="{36A71B43-097D-4199-8DC1-DE915B94A942}" dt="2024-12-21T14:10:15.095" v="13"/>
          <ac:grpSpMkLst>
            <pc:docMk/>
            <pc:sldMk cId="1244727974" sldId="2147476344"/>
            <ac:grpSpMk id="264" creationId="{320C0A6D-B5C3-A7CE-E673-4C3DDEFEA016}"/>
          </ac:grpSpMkLst>
        </pc:grpChg>
        <pc:grpChg chg="mod">
          <ac:chgData name="櫻井 知(SAKURAI Tomo)" userId="522b6631-8b80-4284-8604-2da5e304a83d" providerId="ADAL" clId="{36A71B43-097D-4199-8DC1-DE915B94A942}" dt="2024-12-21T14:10:15.095" v="13"/>
          <ac:grpSpMkLst>
            <pc:docMk/>
            <pc:sldMk cId="1244727974" sldId="2147476344"/>
            <ac:grpSpMk id="269" creationId="{FF406C81-B45B-91A3-107E-2B0BFF8350D2}"/>
          </ac:grpSpMkLst>
        </pc:grpChg>
        <pc:grpChg chg="mod">
          <ac:chgData name="櫻井 知(SAKURAI Tomo)" userId="522b6631-8b80-4284-8604-2da5e304a83d" providerId="ADAL" clId="{36A71B43-097D-4199-8DC1-DE915B94A942}" dt="2024-12-21T14:10:15.095" v="13"/>
          <ac:grpSpMkLst>
            <pc:docMk/>
            <pc:sldMk cId="1244727974" sldId="2147476344"/>
            <ac:grpSpMk id="270" creationId="{012F607E-51C9-9132-446B-647C5223C7AD}"/>
          </ac:grpSpMkLst>
        </pc:grpChg>
        <pc:grpChg chg="mod">
          <ac:chgData name="櫻井 知(SAKURAI Tomo)" userId="522b6631-8b80-4284-8604-2da5e304a83d" providerId="ADAL" clId="{36A71B43-097D-4199-8DC1-DE915B94A942}" dt="2024-12-21T14:10:15.095" v="13"/>
          <ac:grpSpMkLst>
            <pc:docMk/>
            <pc:sldMk cId="1244727974" sldId="2147476344"/>
            <ac:grpSpMk id="271" creationId="{DB0A9558-D0C1-5AF2-0818-635FEB00B075}"/>
          </ac:grpSpMkLst>
        </pc:grpChg>
        <pc:grpChg chg="mod">
          <ac:chgData name="櫻井 知(SAKURAI Tomo)" userId="522b6631-8b80-4284-8604-2da5e304a83d" providerId="ADAL" clId="{36A71B43-097D-4199-8DC1-DE915B94A942}" dt="2024-12-21T14:10:15.095" v="13"/>
          <ac:grpSpMkLst>
            <pc:docMk/>
            <pc:sldMk cId="1244727974" sldId="2147476344"/>
            <ac:grpSpMk id="279" creationId="{E063FD5A-59FC-E330-8142-CEB6CF3047F0}"/>
          </ac:grpSpMkLst>
        </pc:grpChg>
        <pc:grpChg chg="mod">
          <ac:chgData name="櫻井 知(SAKURAI Tomo)" userId="522b6631-8b80-4284-8604-2da5e304a83d" providerId="ADAL" clId="{36A71B43-097D-4199-8DC1-DE915B94A942}" dt="2024-12-21T14:10:15.095" v="13"/>
          <ac:grpSpMkLst>
            <pc:docMk/>
            <pc:sldMk cId="1244727974" sldId="2147476344"/>
            <ac:grpSpMk id="280" creationId="{621FE857-92E3-448D-F8F7-BDC6797FCBFF}"/>
          </ac:grpSpMkLst>
        </pc:grpChg>
        <pc:grpChg chg="mod">
          <ac:chgData name="櫻井 知(SAKURAI Tomo)" userId="522b6631-8b80-4284-8604-2da5e304a83d" providerId="ADAL" clId="{36A71B43-097D-4199-8DC1-DE915B94A942}" dt="2024-12-21T14:10:15.095" v="13"/>
          <ac:grpSpMkLst>
            <pc:docMk/>
            <pc:sldMk cId="1244727974" sldId="2147476344"/>
            <ac:grpSpMk id="281" creationId="{A139220E-4F3F-6C4F-0E65-10D56F9E0583}"/>
          </ac:grpSpMkLst>
        </pc:grpChg>
        <pc:grpChg chg="mod">
          <ac:chgData name="櫻井 知(SAKURAI Tomo)" userId="522b6631-8b80-4284-8604-2da5e304a83d" providerId="ADAL" clId="{36A71B43-097D-4199-8DC1-DE915B94A942}" dt="2024-12-21T14:10:15.095" v="13"/>
          <ac:grpSpMkLst>
            <pc:docMk/>
            <pc:sldMk cId="1244727974" sldId="2147476344"/>
            <ac:grpSpMk id="282" creationId="{E3E8EA97-6325-31DD-0AD6-85CEBDBE68D0}"/>
          </ac:grpSpMkLst>
        </pc:grpChg>
        <pc:grpChg chg="mod">
          <ac:chgData name="櫻井 知(SAKURAI Tomo)" userId="522b6631-8b80-4284-8604-2da5e304a83d" providerId="ADAL" clId="{36A71B43-097D-4199-8DC1-DE915B94A942}" dt="2024-12-21T14:10:15.095" v="13"/>
          <ac:grpSpMkLst>
            <pc:docMk/>
            <pc:sldMk cId="1244727974" sldId="2147476344"/>
            <ac:grpSpMk id="284" creationId="{C280DADE-4EFD-1C85-9562-42807BF71956}"/>
          </ac:grpSpMkLst>
        </pc:grpChg>
        <pc:grpChg chg="mod">
          <ac:chgData name="櫻井 知(SAKURAI Tomo)" userId="522b6631-8b80-4284-8604-2da5e304a83d" providerId="ADAL" clId="{36A71B43-097D-4199-8DC1-DE915B94A942}" dt="2024-12-21T14:10:15.095" v="13"/>
          <ac:grpSpMkLst>
            <pc:docMk/>
            <pc:sldMk cId="1244727974" sldId="2147476344"/>
            <ac:grpSpMk id="287" creationId="{314B6BFC-20AD-2A94-33A9-6177F2C751CF}"/>
          </ac:grpSpMkLst>
        </pc:grpChg>
        <pc:grpChg chg="mod">
          <ac:chgData name="櫻井 知(SAKURAI Tomo)" userId="522b6631-8b80-4284-8604-2da5e304a83d" providerId="ADAL" clId="{36A71B43-097D-4199-8DC1-DE915B94A942}" dt="2024-12-21T14:10:15.095" v="13"/>
          <ac:grpSpMkLst>
            <pc:docMk/>
            <pc:sldMk cId="1244727974" sldId="2147476344"/>
            <ac:grpSpMk id="297" creationId="{A1A2B993-D156-2B7C-B8C8-C182336BAF0E}"/>
          </ac:grpSpMkLst>
        </pc:grpChg>
        <pc:grpChg chg="mod">
          <ac:chgData name="櫻井 知(SAKURAI Tomo)" userId="522b6631-8b80-4284-8604-2da5e304a83d" providerId="ADAL" clId="{36A71B43-097D-4199-8DC1-DE915B94A942}" dt="2024-12-21T14:10:15.095" v="13"/>
          <ac:grpSpMkLst>
            <pc:docMk/>
            <pc:sldMk cId="1244727974" sldId="2147476344"/>
            <ac:grpSpMk id="301" creationId="{76CD484E-B63F-9A99-74B0-765570EED97C}"/>
          </ac:grpSpMkLst>
        </pc:grpChg>
        <pc:grpChg chg="mod">
          <ac:chgData name="櫻井 知(SAKURAI Tomo)" userId="522b6631-8b80-4284-8604-2da5e304a83d" providerId="ADAL" clId="{36A71B43-097D-4199-8DC1-DE915B94A942}" dt="2024-12-21T14:10:15.095" v="13"/>
          <ac:grpSpMkLst>
            <pc:docMk/>
            <pc:sldMk cId="1244727974" sldId="2147476344"/>
            <ac:grpSpMk id="360" creationId="{B6660B83-08F2-F1AA-D355-94754EBD96A6}"/>
          </ac:grpSpMkLst>
        </pc:grpChg>
        <pc:grpChg chg="mod">
          <ac:chgData name="櫻井 知(SAKURAI Tomo)" userId="522b6631-8b80-4284-8604-2da5e304a83d" providerId="ADAL" clId="{36A71B43-097D-4199-8DC1-DE915B94A942}" dt="2024-12-21T14:10:15.095" v="13"/>
          <ac:grpSpMkLst>
            <pc:docMk/>
            <pc:sldMk cId="1244727974" sldId="2147476344"/>
            <ac:grpSpMk id="361" creationId="{533CFC4B-F65A-9FF4-3F8C-BCFE98852303}"/>
          </ac:grpSpMkLst>
        </pc:grpChg>
        <pc:grpChg chg="mod">
          <ac:chgData name="櫻井 知(SAKURAI Tomo)" userId="522b6631-8b80-4284-8604-2da5e304a83d" providerId="ADAL" clId="{36A71B43-097D-4199-8DC1-DE915B94A942}" dt="2024-12-21T14:10:15.095" v="13"/>
          <ac:grpSpMkLst>
            <pc:docMk/>
            <pc:sldMk cId="1244727974" sldId="2147476344"/>
            <ac:grpSpMk id="362" creationId="{48AABE5F-C479-F2B7-6CB6-9AFEB6F80824}"/>
          </ac:grpSpMkLst>
        </pc:grpChg>
        <pc:grpChg chg="mod">
          <ac:chgData name="櫻井 知(SAKURAI Tomo)" userId="522b6631-8b80-4284-8604-2da5e304a83d" providerId="ADAL" clId="{36A71B43-097D-4199-8DC1-DE915B94A942}" dt="2024-12-21T14:10:15.095" v="13"/>
          <ac:grpSpMkLst>
            <pc:docMk/>
            <pc:sldMk cId="1244727974" sldId="2147476344"/>
            <ac:grpSpMk id="365" creationId="{CAA98049-9407-C697-4FF1-D7244B6D617B}"/>
          </ac:grpSpMkLst>
        </pc:grpChg>
        <pc:grpChg chg="mod">
          <ac:chgData name="櫻井 知(SAKURAI Tomo)" userId="522b6631-8b80-4284-8604-2da5e304a83d" providerId="ADAL" clId="{36A71B43-097D-4199-8DC1-DE915B94A942}" dt="2024-12-21T14:10:15.095" v="13"/>
          <ac:grpSpMkLst>
            <pc:docMk/>
            <pc:sldMk cId="1244727974" sldId="2147476344"/>
            <ac:grpSpMk id="366" creationId="{95382D8E-1D77-089C-40E2-8251B76A9396}"/>
          </ac:grpSpMkLst>
        </pc:grpChg>
        <pc:grpChg chg="mod">
          <ac:chgData name="櫻井 知(SAKURAI Tomo)" userId="522b6631-8b80-4284-8604-2da5e304a83d" providerId="ADAL" clId="{36A71B43-097D-4199-8DC1-DE915B94A942}" dt="2024-12-21T14:10:15.095" v="13"/>
          <ac:grpSpMkLst>
            <pc:docMk/>
            <pc:sldMk cId="1244727974" sldId="2147476344"/>
            <ac:grpSpMk id="421" creationId="{ED6751B1-EA5D-D7D7-F580-0776E60AF2C1}"/>
          </ac:grpSpMkLst>
        </pc:grpChg>
        <pc:grpChg chg="mod">
          <ac:chgData name="櫻井 知(SAKURAI Tomo)" userId="522b6631-8b80-4284-8604-2da5e304a83d" providerId="ADAL" clId="{36A71B43-097D-4199-8DC1-DE915B94A942}" dt="2024-12-21T14:10:15.095" v="13"/>
          <ac:grpSpMkLst>
            <pc:docMk/>
            <pc:sldMk cId="1244727974" sldId="2147476344"/>
            <ac:grpSpMk id="424" creationId="{37E0D2D3-2903-257B-E906-5C043F7088F6}"/>
          </ac:grpSpMkLst>
        </pc:grpChg>
        <pc:grpChg chg="mod">
          <ac:chgData name="櫻井 知(SAKURAI Tomo)" userId="522b6631-8b80-4284-8604-2da5e304a83d" providerId="ADAL" clId="{36A71B43-097D-4199-8DC1-DE915B94A942}" dt="2024-12-21T14:10:15.095" v="13"/>
          <ac:grpSpMkLst>
            <pc:docMk/>
            <pc:sldMk cId="1244727974" sldId="2147476344"/>
            <ac:grpSpMk id="425" creationId="{03968F69-18A9-33CB-CFCC-F77D8F94CE5B}"/>
          </ac:grpSpMkLst>
        </pc:grpChg>
        <pc:grpChg chg="mod">
          <ac:chgData name="櫻井 知(SAKURAI Tomo)" userId="522b6631-8b80-4284-8604-2da5e304a83d" providerId="ADAL" clId="{36A71B43-097D-4199-8DC1-DE915B94A942}" dt="2024-12-21T14:10:15.095" v="13"/>
          <ac:grpSpMkLst>
            <pc:docMk/>
            <pc:sldMk cId="1244727974" sldId="2147476344"/>
            <ac:grpSpMk id="426" creationId="{3807A00F-F0D7-B74F-EECD-BA8802004E38}"/>
          </ac:grpSpMkLst>
        </pc:grpChg>
        <pc:grpChg chg="mod">
          <ac:chgData name="櫻井 知(SAKURAI Tomo)" userId="522b6631-8b80-4284-8604-2da5e304a83d" providerId="ADAL" clId="{36A71B43-097D-4199-8DC1-DE915B94A942}" dt="2024-12-21T14:10:15.095" v="13"/>
          <ac:grpSpMkLst>
            <pc:docMk/>
            <pc:sldMk cId="1244727974" sldId="2147476344"/>
            <ac:grpSpMk id="427" creationId="{44236E55-4F2A-A9BC-97A5-3895C515F78B}"/>
          </ac:grpSpMkLst>
        </pc:grpChg>
        <pc:grpChg chg="mod">
          <ac:chgData name="櫻井 知(SAKURAI Tomo)" userId="522b6631-8b80-4284-8604-2da5e304a83d" providerId="ADAL" clId="{36A71B43-097D-4199-8DC1-DE915B94A942}" dt="2024-12-21T14:10:15.095" v="13"/>
          <ac:grpSpMkLst>
            <pc:docMk/>
            <pc:sldMk cId="1244727974" sldId="2147476344"/>
            <ac:grpSpMk id="428" creationId="{44A4EE3B-2430-E296-F91C-578EBFDEB094}"/>
          </ac:grpSpMkLst>
        </pc:grpChg>
        <pc:grpChg chg="mod">
          <ac:chgData name="櫻井 知(SAKURAI Tomo)" userId="522b6631-8b80-4284-8604-2da5e304a83d" providerId="ADAL" clId="{36A71B43-097D-4199-8DC1-DE915B94A942}" dt="2024-12-21T14:10:15.095" v="13"/>
          <ac:grpSpMkLst>
            <pc:docMk/>
            <pc:sldMk cId="1244727974" sldId="2147476344"/>
            <ac:grpSpMk id="439" creationId="{3059DD94-2F8D-24E9-6D85-07303B79991D}"/>
          </ac:grpSpMkLst>
        </pc:grpChg>
        <pc:grpChg chg="mod">
          <ac:chgData name="櫻井 知(SAKURAI Tomo)" userId="522b6631-8b80-4284-8604-2da5e304a83d" providerId="ADAL" clId="{36A71B43-097D-4199-8DC1-DE915B94A942}" dt="2024-12-21T14:10:15.095" v="13"/>
          <ac:grpSpMkLst>
            <pc:docMk/>
            <pc:sldMk cId="1244727974" sldId="2147476344"/>
            <ac:grpSpMk id="441" creationId="{186CDDAE-A06E-C832-BA61-52621C9F0635}"/>
          </ac:grpSpMkLst>
        </pc:grpChg>
        <pc:grpChg chg="mod">
          <ac:chgData name="櫻井 知(SAKURAI Tomo)" userId="522b6631-8b80-4284-8604-2da5e304a83d" providerId="ADAL" clId="{36A71B43-097D-4199-8DC1-DE915B94A942}" dt="2024-12-21T14:10:15.095" v="13"/>
          <ac:grpSpMkLst>
            <pc:docMk/>
            <pc:sldMk cId="1244727974" sldId="2147476344"/>
            <ac:grpSpMk id="442" creationId="{672FEAC1-F3B1-932A-673E-DB93BD7D3CCB}"/>
          </ac:grpSpMkLst>
        </pc:grpChg>
        <pc:grpChg chg="mod">
          <ac:chgData name="櫻井 知(SAKURAI Tomo)" userId="522b6631-8b80-4284-8604-2da5e304a83d" providerId="ADAL" clId="{36A71B43-097D-4199-8DC1-DE915B94A942}" dt="2024-12-21T14:10:15.095" v="13"/>
          <ac:grpSpMkLst>
            <pc:docMk/>
            <pc:sldMk cId="1244727974" sldId="2147476344"/>
            <ac:grpSpMk id="443" creationId="{9348F985-F87C-5E10-DEE4-58831A980A96}"/>
          </ac:grpSpMkLst>
        </pc:grpChg>
        <pc:grpChg chg="mod">
          <ac:chgData name="櫻井 知(SAKURAI Tomo)" userId="522b6631-8b80-4284-8604-2da5e304a83d" providerId="ADAL" clId="{36A71B43-097D-4199-8DC1-DE915B94A942}" dt="2024-12-21T14:10:15.095" v="13"/>
          <ac:grpSpMkLst>
            <pc:docMk/>
            <pc:sldMk cId="1244727974" sldId="2147476344"/>
            <ac:grpSpMk id="444" creationId="{83A6C0A5-83D0-DB0D-2931-4D1A88401A0F}"/>
          </ac:grpSpMkLst>
        </pc:grpChg>
        <pc:grpChg chg="mod">
          <ac:chgData name="櫻井 知(SAKURAI Tomo)" userId="522b6631-8b80-4284-8604-2da5e304a83d" providerId="ADAL" clId="{36A71B43-097D-4199-8DC1-DE915B94A942}" dt="2024-12-21T14:10:15.095" v="13"/>
          <ac:grpSpMkLst>
            <pc:docMk/>
            <pc:sldMk cId="1244727974" sldId="2147476344"/>
            <ac:grpSpMk id="445" creationId="{E1215F27-12EC-41F6-8E1B-3F0575D44784}"/>
          </ac:grpSpMkLst>
        </pc:grpChg>
        <pc:picChg chg="mod">
          <ac:chgData name="櫻井 知(SAKURAI Tomo)" userId="522b6631-8b80-4284-8604-2da5e304a83d" providerId="ADAL" clId="{36A71B43-097D-4199-8DC1-DE915B94A942}" dt="2024-12-21T14:10:15.095" v="13"/>
          <ac:picMkLst>
            <pc:docMk/>
            <pc:sldMk cId="1244727974" sldId="2147476344"/>
            <ac:picMk id="256" creationId="{F2A29BC9-6003-870C-0A78-7DB9220FEB0F}"/>
          </ac:picMkLst>
        </pc:picChg>
        <pc:picChg chg="mod">
          <ac:chgData name="櫻井 知(SAKURAI Tomo)" userId="522b6631-8b80-4284-8604-2da5e304a83d" providerId="ADAL" clId="{36A71B43-097D-4199-8DC1-DE915B94A942}" dt="2024-12-21T14:10:15.095" v="13"/>
          <ac:picMkLst>
            <pc:docMk/>
            <pc:sldMk cId="1244727974" sldId="2147476344"/>
            <ac:picMk id="257" creationId="{039BC1BE-5B97-92D1-C755-AA7A8451FB1F}"/>
          </ac:picMkLst>
        </pc:picChg>
        <pc:picChg chg="mod">
          <ac:chgData name="櫻井 知(SAKURAI Tomo)" userId="522b6631-8b80-4284-8604-2da5e304a83d" providerId="ADAL" clId="{36A71B43-097D-4199-8DC1-DE915B94A942}" dt="2024-12-21T14:10:15.095" v="13"/>
          <ac:picMkLst>
            <pc:docMk/>
            <pc:sldMk cId="1244727974" sldId="2147476344"/>
            <ac:picMk id="265" creationId="{8E1235EF-172F-F33E-B9FC-720E5E37E4F1}"/>
          </ac:picMkLst>
        </pc:picChg>
        <pc:picChg chg="mod">
          <ac:chgData name="櫻井 知(SAKURAI Tomo)" userId="522b6631-8b80-4284-8604-2da5e304a83d" providerId="ADAL" clId="{36A71B43-097D-4199-8DC1-DE915B94A942}" dt="2024-12-21T14:10:15.095" v="13"/>
          <ac:picMkLst>
            <pc:docMk/>
            <pc:sldMk cId="1244727974" sldId="2147476344"/>
            <ac:picMk id="304" creationId="{669676CA-C78D-F5FF-D0E4-BF93091535E1}"/>
          </ac:picMkLst>
        </pc:picChg>
        <pc:picChg chg="mod">
          <ac:chgData name="櫻井 知(SAKURAI Tomo)" userId="522b6631-8b80-4284-8604-2da5e304a83d" providerId="ADAL" clId="{36A71B43-097D-4199-8DC1-DE915B94A942}" dt="2024-12-21T14:10:15.095" v="13"/>
          <ac:picMkLst>
            <pc:docMk/>
            <pc:sldMk cId="1244727974" sldId="2147476344"/>
            <ac:picMk id="306" creationId="{FE0732C9-C215-223A-4E00-F712C8F34FB6}"/>
          </ac:picMkLst>
        </pc:picChg>
        <pc:picChg chg="mod">
          <ac:chgData name="櫻井 知(SAKURAI Tomo)" userId="522b6631-8b80-4284-8604-2da5e304a83d" providerId="ADAL" clId="{36A71B43-097D-4199-8DC1-DE915B94A942}" dt="2024-12-21T14:10:15.095" v="13"/>
          <ac:picMkLst>
            <pc:docMk/>
            <pc:sldMk cId="1244727974" sldId="2147476344"/>
            <ac:picMk id="318" creationId="{50C714F9-42C2-74AB-E49B-8AE7158917E4}"/>
          </ac:picMkLst>
        </pc:picChg>
        <pc:picChg chg="mod">
          <ac:chgData name="櫻井 知(SAKURAI Tomo)" userId="522b6631-8b80-4284-8604-2da5e304a83d" providerId="ADAL" clId="{36A71B43-097D-4199-8DC1-DE915B94A942}" dt="2024-12-21T14:10:15.095" v="13"/>
          <ac:picMkLst>
            <pc:docMk/>
            <pc:sldMk cId="1244727974" sldId="2147476344"/>
            <ac:picMk id="319" creationId="{BF383855-2049-7FFC-F765-FCD75FB04749}"/>
          </ac:picMkLst>
        </pc:picChg>
        <pc:picChg chg="mod">
          <ac:chgData name="櫻井 知(SAKURAI Tomo)" userId="522b6631-8b80-4284-8604-2da5e304a83d" providerId="ADAL" clId="{36A71B43-097D-4199-8DC1-DE915B94A942}" dt="2024-12-21T14:10:15.095" v="13"/>
          <ac:picMkLst>
            <pc:docMk/>
            <pc:sldMk cId="1244727974" sldId="2147476344"/>
            <ac:picMk id="320" creationId="{F1134ABD-A025-56A8-8977-37B48B5AB0F3}"/>
          </ac:picMkLst>
        </pc:picChg>
        <pc:picChg chg="mod">
          <ac:chgData name="櫻井 知(SAKURAI Tomo)" userId="522b6631-8b80-4284-8604-2da5e304a83d" providerId="ADAL" clId="{36A71B43-097D-4199-8DC1-DE915B94A942}" dt="2024-12-21T14:10:15.095" v="13"/>
          <ac:picMkLst>
            <pc:docMk/>
            <pc:sldMk cId="1244727974" sldId="2147476344"/>
            <ac:picMk id="321" creationId="{3049331B-C736-301E-8B04-A4374CDCCF49}"/>
          </ac:picMkLst>
        </pc:picChg>
        <pc:picChg chg="mod">
          <ac:chgData name="櫻井 知(SAKURAI Tomo)" userId="522b6631-8b80-4284-8604-2da5e304a83d" providerId="ADAL" clId="{36A71B43-097D-4199-8DC1-DE915B94A942}" dt="2024-12-21T14:10:15.095" v="13"/>
          <ac:picMkLst>
            <pc:docMk/>
            <pc:sldMk cId="1244727974" sldId="2147476344"/>
            <ac:picMk id="322" creationId="{972451A8-5733-5E48-02BD-2528BD225B02}"/>
          </ac:picMkLst>
        </pc:picChg>
        <pc:picChg chg="mod">
          <ac:chgData name="櫻井 知(SAKURAI Tomo)" userId="522b6631-8b80-4284-8604-2da5e304a83d" providerId="ADAL" clId="{36A71B43-097D-4199-8DC1-DE915B94A942}" dt="2024-12-21T14:10:15.095" v="13"/>
          <ac:picMkLst>
            <pc:docMk/>
            <pc:sldMk cId="1244727974" sldId="2147476344"/>
            <ac:picMk id="323" creationId="{C142954B-3A84-B9C5-4C55-857AEBE123C6}"/>
          </ac:picMkLst>
        </pc:picChg>
        <pc:picChg chg="mod">
          <ac:chgData name="櫻井 知(SAKURAI Tomo)" userId="522b6631-8b80-4284-8604-2da5e304a83d" providerId="ADAL" clId="{36A71B43-097D-4199-8DC1-DE915B94A942}" dt="2024-12-21T14:10:15.095" v="13"/>
          <ac:picMkLst>
            <pc:docMk/>
            <pc:sldMk cId="1244727974" sldId="2147476344"/>
            <ac:picMk id="324" creationId="{F8902E59-DB7A-4B37-6BB9-5DE7006ED1B9}"/>
          </ac:picMkLst>
        </pc:picChg>
        <pc:picChg chg="mod">
          <ac:chgData name="櫻井 知(SAKURAI Tomo)" userId="522b6631-8b80-4284-8604-2da5e304a83d" providerId="ADAL" clId="{36A71B43-097D-4199-8DC1-DE915B94A942}" dt="2024-12-21T14:10:15.095" v="13"/>
          <ac:picMkLst>
            <pc:docMk/>
            <pc:sldMk cId="1244727974" sldId="2147476344"/>
            <ac:picMk id="325" creationId="{3179D84D-6966-0D64-462E-A0F9D3119FD8}"/>
          </ac:picMkLst>
        </pc:picChg>
        <pc:picChg chg="mod">
          <ac:chgData name="櫻井 知(SAKURAI Tomo)" userId="522b6631-8b80-4284-8604-2da5e304a83d" providerId="ADAL" clId="{36A71B43-097D-4199-8DC1-DE915B94A942}" dt="2024-12-21T14:10:15.095" v="13"/>
          <ac:picMkLst>
            <pc:docMk/>
            <pc:sldMk cId="1244727974" sldId="2147476344"/>
            <ac:picMk id="326" creationId="{1B0EE6F0-5232-95FB-93B0-841EDCD36C0E}"/>
          </ac:picMkLst>
        </pc:picChg>
        <pc:picChg chg="mod">
          <ac:chgData name="櫻井 知(SAKURAI Tomo)" userId="522b6631-8b80-4284-8604-2da5e304a83d" providerId="ADAL" clId="{36A71B43-097D-4199-8DC1-DE915B94A942}" dt="2024-12-21T14:10:15.095" v="13"/>
          <ac:picMkLst>
            <pc:docMk/>
            <pc:sldMk cId="1244727974" sldId="2147476344"/>
            <ac:picMk id="327" creationId="{3870F3AD-55B9-12B8-9AD8-446CA88209B7}"/>
          </ac:picMkLst>
        </pc:picChg>
        <pc:picChg chg="mod">
          <ac:chgData name="櫻井 知(SAKURAI Tomo)" userId="522b6631-8b80-4284-8604-2da5e304a83d" providerId="ADAL" clId="{36A71B43-097D-4199-8DC1-DE915B94A942}" dt="2024-12-21T14:10:15.095" v="13"/>
          <ac:picMkLst>
            <pc:docMk/>
            <pc:sldMk cId="1244727974" sldId="2147476344"/>
            <ac:picMk id="328" creationId="{50799567-5E8F-43C5-9127-5C4D5CFA5CF9}"/>
          </ac:picMkLst>
        </pc:picChg>
        <pc:picChg chg="mod">
          <ac:chgData name="櫻井 知(SAKURAI Tomo)" userId="522b6631-8b80-4284-8604-2da5e304a83d" providerId="ADAL" clId="{36A71B43-097D-4199-8DC1-DE915B94A942}" dt="2024-12-21T14:10:15.095" v="13"/>
          <ac:picMkLst>
            <pc:docMk/>
            <pc:sldMk cId="1244727974" sldId="2147476344"/>
            <ac:picMk id="329" creationId="{AF3226DF-27F2-CD34-3803-6A7BC007D574}"/>
          </ac:picMkLst>
        </pc:picChg>
        <pc:picChg chg="mod">
          <ac:chgData name="櫻井 知(SAKURAI Tomo)" userId="522b6631-8b80-4284-8604-2da5e304a83d" providerId="ADAL" clId="{36A71B43-097D-4199-8DC1-DE915B94A942}" dt="2024-12-21T14:10:15.095" v="13"/>
          <ac:picMkLst>
            <pc:docMk/>
            <pc:sldMk cId="1244727974" sldId="2147476344"/>
            <ac:picMk id="330" creationId="{D339D430-2682-70BC-46A1-106B99CF3562}"/>
          </ac:picMkLst>
        </pc:picChg>
        <pc:picChg chg="mod">
          <ac:chgData name="櫻井 知(SAKURAI Tomo)" userId="522b6631-8b80-4284-8604-2da5e304a83d" providerId="ADAL" clId="{36A71B43-097D-4199-8DC1-DE915B94A942}" dt="2024-12-21T14:10:15.095" v="13"/>
          <ac:picMkLst>
            <pc:docMk/>
            <pc:sldMk cId="1244727974" sldId="2147476344"/>
            <ac:picMk id="331" creationId="{952467CE-3707-DF8F-2F5D-632931FC19BF}"/>
          </ac:picMkLst>
        </pc:picChg>
        <pc:picChg chg="mod">
          <ac:chgData name="櫻井 知(SAKURAI Tomo)" userId="522b6631-8b80-4284-8604-2da5e304a83d" providerId="ADAL" clId="{36A71B43-097D-4199-8DC1-DE915B94A942}" dt="2024-12-21T14:10:15.095" v="13"/>
          <ac:picMkLst>
            <pc:docMk/>
            <pc:sldMk cId="1244727974" sldId="2147476344"/>
            <ac:picMk id="332" creationId="{47E1BF79-59FD-3EE8-EC97-6D355EC5236F}"/>
          </ac:picMkLst>
        </pc:picChg>
        <pc:picChg chg="mod">
          <ac:chgData name="櫻井 知(SAKURAI Tomo)" userId="522b6631-8b80-4284-8604-2da5e304a83d" providerId="ADAL" clId="{36A71B43-097D-4199-8DC1-DE915B94A942}" dt="2024-12-21T14:10:15.095" v="13"/>
          <ac:picMkLst>
            <pc:docMk/>
            <pc:sldMk cId="1244727974" sldId="2147476344"/>
            <ac:picMk id="333" creationId="{B5E5796E-D5B0-4173-FD58-CFC7B3D3C794}"/>
          </ac:picMkLst>
        </pc:picChg>
        <pc:picChg chg="mod">
          <ac:chgData name="櫻井 知(SAKURAI Tomo)" userId="522b6631-8b80-4284-8604-2da5e304a83d" providerId="ADAL" clId="{36A71B43-097D-4199-8DC1-DE915B94A942}" dt="2024-12-21T14:10:15.095" v="13"/>
          <ac:picMkLst>
            <pc:docMk/>
            <pc:sldMk cId="1244727974" sldId="2147476344"/>
            <ac:picMk id="334" creationId="{45BFAACA-967F-3644-FBC5-F883C6FDA7FA}"/>
          </ac:picMkLst>
        </pc:picChg>
        <pc:picChg chg="mod">
          <ac:chgData name="櫻井 知(SAKURAI Tomo)" userId="522b6631-8b80-4284-8604-2da5e304a83d" providerId="ADAL" clId="{36A71B43-097D-4199-8DC1-DE915B94A942}" dt="2024-12-21T14:10:15.095" v="13"/>
          <ac:picMkLst>
            <pc:docMk/>
            <pc:sldMk cId="1244727974" sldId="2147476344"/>
            <ac:picMk id="335" creationId="{CD3E5EA6-B538-A7CD-14A0-353EB64FE8E2}"/>
          </ac:picMkLst>
        </pc:picChg>
        <pc:picChg chg="mod">
          <ac:chgData name="櫻井 知(SAKURAI Tomo)" userId="522b6631-8b80-4284-8604-2da5e304a83d" providerId="ADAL" clId="{36A71B43-097D-4199-8DC1-DE915B94A942}" dt="2024-12-21T14:10:15.095" v="13"/>
          <ac:picMkLst>
            <pc:docMk/>
            <pc:sldMk cId="1244727974" sldId="2147476344"/>
            <ac:picMk id="336" creationId="{DEB22EB9-EC4D-AE70-F106-7C9675057B85}"/>
          </ac:picMkLst>
        </pc:picChg>
        <pc:picChg chg="mod">
          <ac:chgData name="櫻井 知(SAKURAI Tomo)" userId="522b6631-8b80-4284-8604-2da5e304a83d" providerId="ADAL" clId="{36A71B43-097D-4199-8DC1-DE915B94A942}" dt="2024-12-21T14:10:15.095" v="13"/>
          <ac:picMkLst>
            <pc:docMk/>
            <pc:sldMk cId="1244727974" sldId="2147476344"/>
            <ac:picMk id="337" creationId="{4DBD7AF8-90D1-ECDC-4A0E-EDB55FA8065B}"/>
          </ac:picMkLst>
        </pc:picChg>
        <pc:picChg chg="mod">
          <ac:chgData name="櫻井 知(SAKURAI Tomo)" userId="522b6631-8b80-4284-8604-2da5e304a83d" providerId="ADAL" clId="{36A71B43-097D-4199-8DC1-DE915B94A942}" dt="2024-12-21T14:10:15.095" v="13"/>
          <ac:picMkLst>
            <pc:docMk/>
            <pc:sldMk cId="1244727974" sldId="2147476344"/>
            <ac:picMk id="338" creationId="{A1F10E5F-4561-DD67-C05E-D04DF929494B}"/>
          </ac:picMkLst>
        </pc:picChg>
        <pc:picChg chg="mod">
          <ac:chgData name="櫻井 知(SAKURAI Tomo)" userId="522b6631-8b80-4284-8604-2da5e304a83d" providerId="ADAL" clId="{36A71B43-097D-4199-8DC1-DE915B94A942}" dt="2024-12-21T14:10:15.095" v="13"/>
          <ac:picMkLst>
            <pc:docMk/>
            <pc:sldMk cId="1244727974" sldId="2147476344"/>
            <ac:picMk id="339" creationId="{9FAE5C57-BEC7-BF5E-0D93-12E683AF8BE0}"/>
          </ac:picMkLst>
        </pc:picChg>
        <pc:picChg chg="mod">
          <ac:chgData name="櫻井 知(SAKURAI Tomo)" userId="522b6631-8b80-4284-8604-2da5e304a83d" providerId="ADAL" clId="{36A71B43-097D-4199-8DC1-DE915B94A942}" dt="2024-12-21T14:10:15.095" v="13"/>
          <ac:picMkLst>
            <pc:docMk/>
            <pc:sldMk cId="1244727974" sldId="2147476344"/>
            <ac:picMk id="340" creationId="{EE5CF36A-12AB-5F2E-B4CB-972655387D2C}"/>
          </ac:picMkLst>
        </pc:picChg>
        <pc:picChg chg="mod">
          <ac:chgData name="櫻井 知(SAKURAI Tomo)" userId="522b6631-8b80-4284-8604-2da5e304a83d" providerId="ADAL" clId="{36A71B43-097D-4199-8DC1-DE915B94A942}" dt="2024-12-21T14:10:15.095" v="13"/>
          <ac:picMkLst>
            <pc:docMk/>
            <pc:sldMk cId="1244727974" sldId="2147476344"/>
            <ac:picMk id="341" creationId="{95B42A3A-50CC-CF03-2A55-333DCDC4E797}"/>
          </ac:picMkLst>
        </pc:picChg>
        <pc:picChg chg="mod">
          <ac:chgData name="櫻井 知(SAKURAI Tomo)" userId="522b6631-8b80-4284-8604-2da5e304a83d" providerId="ADAL" clId="{36A71B43-097D-4199-8DC1-DE915B94A942}" dt="2024-12-21T14:10:15.095" v="13"/>
          <ac:picMkLst>
            <pc:docMk/>
            <pc:sldMk cId="1244727974" sldId="2147476344"/>
            <ac:picMk id="342" creationId="{B77ACA19-64B4-9F5F-738C-5224972EFB73}"/>
          </ac:picMkLst>
        </pc:picChg>
        <pc:picChg chg="mod">
          <ac:chgData name="櫻井 知(SAKURAI Tomo)" userId="522b6631-8b80-4284-8604-2da5e304a83d" providerId="ADAL" clId="{36A71B43-097D-4199-8DC1-DE915B94A942}" dt="2024-12-21T14:10:15.095" v="13"/>
          <ac:picMkLst>
            <pc:docMk/>
            <pc:sldMk cId="1244727974" sldId="2147476344"/>
            <ac:picMk id="343" creationId="{D3B26FFD-2149-63B3-206B-B6DC89B6C743}"/>
          </ac:picMkLst>
        </pc:picChg>
        <pc:picChg chg="mod">
          <ac:chgData name="櫻井 知(SAKURAI Tomo)" userId="522b6631-8b80-4284-8604-2da5e304a83d" providerId="ADAL" clId="{36A71B43-097D-4199-8DC1-DE915B94A942}" dt="2024-12-21T14:10:15.095" v="13"/>
          <ac:picMkLst>
            <pc:docMk/>
            <pc:sldMk cId="1244727974" sldId="2147476344"/>
            <ac:picMk id="344" creationId="{5B200AF3-77D0-2FEE-4590-02D8E78E98EF}"/>
          </ac:picMkLst>
        </pc:picChg>
        <pc:picChg chg="mod">
          <ac:chgData name="櫻井 知(SAKURAI Tomo)" userId="522b6631-8b80-4284-8604-2da5e304a83d" providerId="ADAL" clId="{36A71B43-097D-4199-8DC1-DE915B94A942}" dt="2024-12-21T14:10:15.095" v="13"/>
          <ac:picMkLst>
            <pc:docMk/>
            <pc:sldMk cId="1244727974" sldId="2147476344"/>
            <ac:picMk id="345" creationId="{B6D2E760-CB57-7504-DC8D-61F974E31821}"/>
          </ac:picMkLst>
        </pc:picChg>
        <pc:picChg chg="mod">
          <ac:chgData name="櫻井 知(SAKURAI Tomo)" userId="522b6631-8b80-4284-8604-2da5e304a83d" providerId="ADAL" clId="{36A71B43-097D-4199-8DC1-DE915B94A942}" dt="2024-12-21T14:10:15.095" v="13"/>
          <ac:picMkLst>
            <pc:docMk/>
            <pc:sldMk cId="1244727974" sldId="2147476344"/>
            <ac:picMk id="346" creationId="{91461CDC-BD42-1A22-A961-851C6756FA3E}"/>
          </ac:picMkLst>
        </pc:picChg>
        <pc:picChg chg="mod">
          <ac:chgData name="櫻井 知(SAKURAI Tomo)" userId="522b6631-8b80-4284-8604-2da5e304a83d" providerId="ADAL" clId="{36A71B43-097D-4199-8DC1-DE915B94A942}" dt="2024-12-21T14:10:15.095" v="13"/>
          <ac:picMkLst>
            <pc:docMk/>
            <pc:sldMk cId="1244727974" sldId="2147476344"/>
            <ac:picMk id="347" creationId="{6C726DE2-7B02-A72C-40B1-FFA6289AB864}"/>
          </ac:picMkLst>
        </pc:picChg>
        <pc:picChg chg="mod">
          <ac:chgData name="櫻井 知(SAKURAI Tomo)" userId="522b6631-8b80-4284-8604-2da5e304a83d" providerId="ADAL" clId="{36A71B43-097D-4199-8DC1-DE915B94A942}" dt="2024-12-21T14:10:15.095" v="13"/>
          <ac:picMkLst>
            <pc:docMk/>
            <pc:sldMk cId="1244727974" sldId="2147476344"/>
            <ac:picMk id="348" creationId="{2CF33E99-BD77-EC62-FD6B-6EB97510A886}"/>
          </ac:picMkLst>
        </pc:picChg>
        <pc:picChg chg="mod">
          <ac:chgData name="櫻井 知(SAKURAI Tomo)" userId="522b6631-8b80-4284-8604-2da5e304a83d" providerId="ADAL" clId="{36A71B43-097D-4199-8DC1-DE915B94A942}" dt="2024-12-21T14:10:15.095" v="13"/>
          <ac:picMkLst>
            <pc:docMk/>
            <pc:sldMk cId="1244727974" sldId="2147476344"/>
            <ac:picMk id="349" creationId="{FC59F79D-7F00-3CF9-672D-E872B5AB8432}"/>
          </ac:picMkLst>
        </pc:picChg>
        <pc:picChg chg="mod">
          <ac:chgData name="櫻井 知(SAKURAI Tomo)" userId="522b6631-8b80-4284-8604-2da5e304a83d" providerId="ADAL" clId="{36A71B43-097D-4199-8DC1-DE915B94A942}" dt="2024-12-21T14:10:15.095" v="13"/>
          <ac:picMkLst>
            <pc:docMk/>
            <pc:sldMk cId="1244727974" sldId="2147476344"/>
            <ac:picMk id="350" creationId="{5F4E845D-52C4-661A-D14D-DAF57840B291}"/>
          </ac:picMkLst>
        </pc:picChg>
        <pc:picChg chg="mod">
          <ac:chgData name="櫻井 知(SAKURAI Tomo)" userId="522b6631-8b80-4284-8604-2da5e304a83d" providerId="ADAL" clId="{36A71B43-097D-4199-8DC1-DE915B94A942}" dt="2024-12-21T14:10:15.095" v="13"/>
          <ac:picMkLst>
            <pc:docMk/>
            <pc:sldMk cId="1244727974" sldId="2147476344"/>
            <ac:picMk id="351" creationId="{9000A8A0-83D0-FB12-8B31-B2541A3210AA}"/>
          </ac:picMkLst>
        </pc:picChg>
        <pc:picChg chg="mod">
          <ac:chgData name="櫻井 知(SAKURAI Tomo)" userId="522b6631-8b80-4284-8604-2da5e304a83d" providerId="ADAL" clId="{36A71B43-097D-4199-8DC1-DE915B94A942}" dt="2024-12-21T14:10:15.095" v="13"/>
          <ac:picMkLst>
            <pc:docMk/>
            <pc:sldMk cId="1244727974" sldId="2147476344"/>
            <ac:picMk id="352" creationId="{E99F3ECB-153A-7214-56C2-9FDC67FAF161}"/>
          </ac:picMkLst>
        </pc:picChg>
        <pc:picChg chg="mod">
          <ac:chgData name="櫻井 知(SAKURAI Tomo)" userId="522b6631-8b80-4284-8604-2da5e304a83d" providerId="ADAL" clId="{36A71B43-097D-4199-8DC1-DE915B94A942}" dt="2024-12-21T14:10:15.095" v="13"/>
          <ac:picMkLst>
            <pc:docMk/>
            <pc:sldMk cId="1244727974" sldId="2147476344"/>
            <ac:picMk id="353" creationId="{8387EC58-0083-56EF-507E-208BFDE49ABF}"/>
          </ac:picMkLst>
        </pc:picChg>
        <pc:picChg chg="mod">
          <ac:chgData name="櫻井 知(SAKURAI Tomo)" userId="522b6631-8b80-4284-8604-2da5e304a83d" providerId="ADAL" clId="{36A71B43-097D-4199-8DC1-DE915B94A942}" dt="2024-12-21T14:10:15.095" v="13"/>
          <ac:picMkLst>
            <pc:docMk/>
            <pc:sldMk cId="1244727974" sldId="2147476344"/>
            <ac:picMk id="354" creationId="{55D30E97-7B31-9B63-83C1-72B422AE81AE}"/>
          </ac:picMkLst>
        </pc:picChg>
        <pc:picChg chg="mod">
          <ac:chgData name="櫻井 知(SAKURAI Tomo)" userId="522b6631-8b80-4284-8604-2da5e304a83d" providerId="ADAL" clId="{36A71B43-097D-4199-8DC1-DE915B94A942}" dt="2024-12-21T14:10:15.095" v="13"/>
          <ac:picMkLst>
            <pc:docMk/>
            <pc:sldMk cId="1244727974" sldId="2147476344"/>
            <ac:picMk id="355" creationId="{5B86C258-D30F-7127-42C6-4B9945CA0BAB}"/>
          </ac:picMkLst>
        </pc:picChg>
        <pc:picChg chg="mod">
          <ac:chgData name="櫻井 知(SAKURAI Tomo)" userId="522b6631-8b80-4284-8604-2da5e304a83d" providerId="ADAL" clId="{36A71B43-097D-4199-8DC1-DE915B94A942}" dt="2024-12-21T14:10:15.095" v="13"/>
          <ac:picMkLst>
            <pc:docMk/>
            <pc:sldMk cId="1244727974" sldId="2147476344"/>
            <ac:picMk id="356" creationId="{97212E3F-41A5-E7EA-6FB4-F08314F9407D}"/>
          </ac:picMkLst>
        </pc:picChg>
        <pc:picChg chg="mod">
          <ac:chgData name="櫻井 知(SAKURAI Tomo)" userId="522b6631-8b80-4284-8604-2da5e304a83d" providerId="ADAL" clId="{36A71B43-097D-4199-8DC1-DE915B94A942}" dt="2024-12-21T14:10:15.095" v="13"/>
          <ac:picMkLst>
            <pc:docMk/>
            <pc:sldMk cId="1244727974" sldId="2147476344"/>
            <ac:picMk id="357" creationId="{92C66612-C143-D251-F13C-D2BC7491068D}"/>
          </ac:picMkLst>
        </pc:picChg>
        <pc:picChg chg="mod">
          <ac:chgData name="櫻井 知(SAKURAI Tomo)" userId="522b6631-8b80-4284-8604-2da5e304a83d" providerId="ADAL" clId="{36A71B43-097D-4199-8DC1-DE915B94A942}" dt="2024-12-21T14:10:15.095" v="13"/>
          <ac:picMkLst>
            <pc:docMk/>
            <pc:sldMk cId="1244727974" sldId="2147476344"/>
            <ac:picMk id="358" creationId="{66531E95-BA73-DECD-E9B3-A3796D0F5A2A}"/>
          </ac:picMkLst>
        </pc:picChg>
        <pc:picChg chg="mod">
          <ac:chgData name="櫻井 知(SAKURAI Tomo)" userId="522b6631-8b80-4284-8604-2da5e304a83d" providerId="ADAL" clId="{36A71B43-097D-4199-8DC1-DE915B94A942}" dt="2024-12-21T14:10:15.095" v="13"/>
          <ac:picMkLst>
            <pc:docMk/>
            <pc:sldMk cId="1244727974" sldId="2147476344"/>
            <ac:picMk id="359" creationId="{9BEA38F7-5DCA-5A47-71EF-8924234CF881}"/>
          </ac:picMkLst>
        </pc:picChg>
        <pc:picChg chg="mod">
          <ac:chgData name="櫻井 知(SAKURAI Tomo)" userId="522b6631-8b80-4284-8604-2da5e304a83d" providerId="ADAL" clId="{36A71B43-097D-4199-8DC1-DE915B94A942}" dt="2024-12-21T14:10:15.095" v="13"/>
          <ac:picMkLst>
            <pc:docMk/>
            <pc:sldMk cId="1244727974" sldId="2147476344"/>
            <ac:picMk id="363" creationId="{D69F4CD7-1773-AE65-6145-6A488ADC881C}"/>
          </ac:picMkLst>
        </pc:picChg>
        <pc:picChg chg="mod">
          <ac:chgData name="櫻井 知(SAKURAI Tomo)" userId="522b6631-8b80-4284-8604-2da5e304a83d" providerId="ADAL" clId="{36A71B43-097D-4199-8DC1-DE915B94A942}" dt="2024-12-21T14:10:15.095" v="13"/>
          <ac:picMkLst>
            <pc:docMk/>
            <pc:sldMk cId="1244727974" sldId="2147476344"/>
            <ac:picMk id="364" creationId="{060E732F-D5D5-6EDE-FD02-C26551FF791E}"/>
          </ac:picMkLst>
        </pc:picChg>
        <pc:picChg chg="mod">
          <ac:chgData name="櫻井 知(SAKURAI Tomo)" userId="522b6631-8b80-4284-8604-2da5e304a83d" providerId="ADAL" clId="{36A71B43-097D-4199-8DC1-DE915B94A942}" dt="2024-12-21T14:10:15.095" v="13"/>
          <ac:picMkLst>
            <pc:docMk/>
            <pc:sldMk cId="1244727974" sldId="2147476344"/>
            <ac:picMk id="367" creationId="{F35029D6-A346-08DB-2952-6364A34CCA9D}"/>
          </ac:picMkLst>
        </pc:picChg>
        <pc:picChg chg="mod">
          <ac:chgData name="櫻井 知(SAKURAI Tomo)" userId="522b6631-8b80-4284-8604-2da5e304a83d" providerId="ADAL" clId="{36A71B43-097D-4199-8DC1-DE915B94A942}" dt="2024-12-21T14:10:15.095" v="13"/>
          <ac:picMkLst>
            <pc:docMk/>
            <pc:sldMk cId="1244727974" sldId="2147476344"/>
            <ac:picMk id="368" creationId="{5D30F552-7926-0469-B167-84879D0CA503}"/>
          </ac:picMkLst>
        </pc:picChg>
        <pc:picChg chg="mod">
          <ac:chgData name="櫻井 知(SAKURAI Tomo)" userId="522b6631-8b80-4284-8604-2da5e304a83d" providerId="ADAL" clId="{36A71B43-097D-4199-8DC1-DE915B94A942}" dt="2024-12-21T14:10:15.095" v="13"/>
          <ac:picMkLst>
            <pc:docMk/>
            <pc:sldMk cId="1244727974" sldId="2147476344"/>
            <ac:picMk id="369" creationId="{552A6D06-67B9-0DDB-7D6B-FB29A1B3F276}"/>
          </ac:picMkLst>
        </pc:picChg>
        <pc:picChg chg="mod">
          <ac:chgData name="櫻井 知(SAKURAI Tomo)" userId="522b6631-8b80-4284-8604-2da5e304a83d" providerId="ADAL" clId="{36A71B43-097D-4199-8DC1-DE915B94A942}" dt="2024-12-21T14:10:15.095" v="13"/>
          <ac:picMkLst>
            <pc:docMk/>
            <pc:sldMk cId="1244727974" sldId="2147476344"/>
            <ac:picMk id="370" creationId="{E0F5C0BD-6201-A284-BA8E-7AEE4D4D1B58}"/>
          </ac:picMkLst>
        </pc:picChg>
        <pc:picChg chg="mod">
          <ac:chgData name="櫻井 知(SAKURAI Tomo)" userId="522b6631-8b80-4284-8604-2da5e304a83d" providerId="ADAL" clId="{36A71B43-097D-4199-8DC1-DE915B94A942}" dt="2024-12-21T14:10:15.095" v="13"/>
          <ac:picMkLst>
            <pc:docMk/>
            <pc:sldMk cId="1244727974" sldId="2147476344"/>
            <ac:picMk id="371" creationId="{A848B69A-3D8D-E1F3-301B-188EAF21F7C0}"/>
          </ac:picMkLst>
        </pc:picChg>
        <pc:picChg chg="mod">
          <ac:chgData name="櫻井 知(SAKURAI Tomo)" userId="522b6631-8b80-4284-8604-2da5e304a83d" providerId="ADAL" clId="{36A71B43-097D-4199-8DC1-DE915B94A942}" dt="2024-12-21T14:10:15.095" v="13"/>
          <ac:picMkLst>
            <pc:docMk/>
            <pc:sldMk cId="1244727974" sldId="2147476344"/>
            <ac:picMk id="372" creationId="{A1FAF58C-71EB-54C3-D765-649A3EBAB196}"/>
          </ac:picMkLst>
        </pc:picChg>
        <pc:picChg chg="mod">
          <ac:chgData name="櫻井 知(SAKURAI Tomo)" userId="522b6631-8b80-4284-8604-2da5e304a83d" providerId="ADAL" clId="{36A71B43-097D-4199-8DC1-DE915B94A942}" dt="2024-12-21T14:10:15.095" v="13"/>
          <ac:picMkLst>
            <pc:docMk/>
            <pc:sldMk cId="1244727974" sldId="2147476344"/>
            <ac:picMk id="373" creationId="{A06AD7C0-5FF5-A20A-980F-763D738E9AE3}"/>
          </ac:picMkLst>
        </pc:picChg>
        <pc:picChg chg="mod">
          <ac:chgData name="櫻井 知(SAKURAI Tomo)" userId="522b6631-8b80-4284-8604-2da5e304a83d" providerId="ADAL" clId="{36A71B43-097D-4199-8DC1-DE915B94A942}" dt="2024-12-21T14:10:15.095" v="13"/>
          <ac:picMkLst>
            <pc:docMk/>
            <pc:sldMk cId="1244727974" sldId="2147476344"/>
            <ac:picMk id="374" creationId="{026EC09C-6D39-FE1F-869D-CF2FEB6B9FFC}"/>
          </ac:picMkLst>
        </pc:picChg>
        <pc:picChg chg="mod">
          <ac:chgData name="櫻井 知(SAKURAI Tomo)" userId="522b6631-8b80-4284-8604-2da5e304a83d" providerId="ADAL" clId="{36A71B43-097D-4199-8DC1-DE915B94A942}" dt="2024-12-21T14:10:15.095" v="13"/>
          <ac:picMkLst>
            <pc:docMk/>
            <pc:sldMk cId="1244727974" sldId="2147476344"/>
            <ac:picMk id="375" creationId="{ABE3277A-C04A-7BDC-66EA-00181CEF60C6}"/>
          </ac:picMkLst>
        </pc:picChg>
        <pc:picChg chg="mod">
          <ac:chgData name="櫻井 知(SAKURAI Tomo)" userId="522b6631-8b80-4284-8604-2da5e304a83d" providerId="ADAL" clId="{36A71B43-097D-4199-8DC1-DE915B94A942}" dt="2024-12-21T14:10:15.095" v="13"/>
          <ac:picMkLst>
            <pc:docMk/>
            <pc:sldMk cId="1244727974" sldId="2147476344"/>
            <ac:picMk id="376" creationId="{9754CE83-A67D-9267-A082-7AEED81F517B}"/>
          </ac:picMkLst>
        </pc:picChg>
        <pc:picChg chg="mod">
          <ac:chgData name="櫻井 知(SAKURAI Tomo)" userId="522b6631-8b80-4284-8604-2da5e304a83d" providerId="ADAL" clId="{36A71B43-097D-4199-8DC1-DE915B94A942}" dt="2024-12-21T14:10:15.095" v="13"/>
          <ac:picMkLst>
            <pc:docMk/>
            <pc:sldMk cId="1244727974" sldId="2147476344"/>
            <ac:picMk id="377" creationId="{D9C7AB9B-415E-7513-3C1A-147575104FC1}"/>
          </ac:picMkLst>
        </pc:picChg>
        <pc:picChg chg="mod">
          <ac:chgData name="櫻井 知(SAKURAI Tomo)" userId="522b6631-8b80-4284-8604-2da5e304a83d" providerId="ADAL" clId="{36A71B43-097D-4199-8DC1-DE915B94A942}" dt="2024-12-21T14:10:15.095" v="13"/>
          <ac:picMkLst>
            <pc:docMk/>
            <pc:sldMk cId="1244727974" sldId="2147476344"/>
            <ac:picMk id="378" creationId="{4C490821-A981-6454-74B1-FE0C71EBEC41}"/>
          </ac:picMkLst>
        </pc:picChg>
        <pc:picChg chg="mod">
          <ac:chgData name="櫻井 知(SAKURAI Tomo)" userId="522b6631-8b80-4284-8604-2da5e304a83d" providerId="ADAL" clId="{36A71B43-097D-4199-8DC1-DE915B94A942}" dt="2024-12-21T14:10:15.095" v="13"/>
          <ac:picMkLst>
            <pc:docMk/>
            <pc:sldMk cId="1244727974" sldId="2147476344"/>
            <ac:picMk id="379" creationId="{45C0FB9B-0A73-F922-6F58-8B5342EBF701}"/>
          </ac:picMkLst>
        </pc:picChg>
        <pc:picChg chg="mod">
          <ac:chgData name="櫻井 知(SAKURAI Tomo)" userId="522b6631-8b80-4284-8604-2da5e304a83d" providerId="ADAL" clId="{36A71B43-097D-4199-8DC1-DE915B94A942}" dt="2024-12-21T14:10:15.095" v="13"/>
          <ac:picMkLst>
            <pc:docMk/>
            <pc:sldMk cId="1244727974" sldId="2147476344"/>
            <ac:picMk id="380" creationId="{565C4D88-2676-700C-6D31-7BDEE79011ED}"/>
          </ac:picMkLst>
        </pc:picChg>
        <pc:picChg chg="mod">
          <ac:chgData name="櫻井 知(SAKURAI Tomo)" userId="522b6631-8b80-4284-8604-2da5e304a83d" providerId="ADAL" clId="{36A71B43-097D-4199-8DC1-DE915B94A942}" dt="2024-12-21T14:10:15.095" v="13"/>
          <ac:picMkLst>
            <pc:docMk/>
            <pc:sldMk cId="1244727974" sldId="2147476344"/>
            <ac:picMk id="381" creationId="{23237B19-0513-56C4-079C-5BA4D2AD2BAA}"/>
          </ac:picMkLst>
        </pc:picChg>
        <pc:picChg chg="mod">
          <ac:chgData name="櫻井 知(SAKURAI Tomo)" userId="522b6631-8b80-4284-8604-2da5e304a83d" providerId="ADAL" clId="{36A71B43-097D-4199-8DC1-DE915B94A942}" dt="2024-12-21T14:10:15.095" v="13"/>
          <ac:picMkLst>
            <pc:docMk/>
            <pc:sldMk cId="1244727974" sldId="2147476344"/>
            <ac:picMk id="382" creationId="{7E79FE26-1C3F-66DD-49D2-1E3942999924}"/>
          </ac:picMkLst>
        </pc:picChg>
        <pc:picChg chg="mod">
          <ac:chgData name="櫻井 知(SAKURAI Tomo)" userId="522b6631-8b80-4284-8604-2da5e304a83d" providerId="ADAL" clId="{36A71B43-097D-4199-8DC1-DE915B94A942}" dt="2024-12-21T14:10:15.095" v="13"/>
          <ac:picMkLst>
            <pc:docMk/>
            <pc:sldMk cId="1244727974" sldId="2147476344"/>
            <ac:picMk id="383" creationId="{D96E93F9-EB8B-52D3-3788-3864D9C0C1CD}"/>
          </ac:picMkLst>
        </pc:picChg>
        <pc:picChg chg="mod">
          <ac:chgData name="櫻井 知(SAKURAI Tomo)" userId="522b6631-8b80-4284-8604-2da5e304a83d" providerId="ADAL" clId="{36A71B43-097D-4199-8DC1-DE915B94A942}" dt="2024-12-21T14:10:15.095" v="13"/>
          <ac:picMkLst>
            <pc:docMk/>
            <pc:sldMk cId="1244727974" sldId="2147476344"/>
            <ac:picMk id="384" creationId="{A8A4E396-E809-B412-D29B-20C682418497}"/>
          </ac:picMkLst>
        </pc:picChg>
        <pc:picChg chg="mod">
          <ac:chgData name="櫻井 知(SAKURAI Tomo)" userId="522b6631-8b80-4284-8604-2da5e304a83d" providerId="ADAL" clId="{36A71B43-097D-4199-8DC1-DE915B94A942}" dt="2024-12-21T14:10:15.095" v="13"/>
          <ac:picMkLst>
            <pc:docMk/>
            <pc:sldMk cId="1244727974" sldId="2147476344"/>
            <ac:picMk id="385" creationId="{D13C126C-DB9E-372D-541F-5C2D1F61ECF5}"/>
          </ac:picMkLst>
        </pc:picChg>
        <pc:picChg chg="mod">
          <ac:chgData name="櫻井 知(SAKURAI Tomo)" userId="522b6631-8b80-4284-8604-2da5e304a83d" providerId="ADAL" clId="{36A71B43-097D-4199-8DC1-DE915B94A942}" dt="2024-12-21T14:10:15.095" v="13"/>
          <ac:picMkLst>
            <pc:docMk/>
            <pc:sldMk cId="1244727974" sldId="2147476344"/>
            <ac:picMk id="386" creationId="{90E8434A-32C2-1CA0-EC6F-626A298D2A1A}"/>
          </ac:picMkLst>
        </pc:picChg>
        <pc:picChg chg="mod">
          <ac:chgData name="櫻井 知(SAKURAI Tomo)" userId="522b6631-8b80-4284-8604-2da5e304a83d" providerId="ADAL" clId="{36A71B43-097D-4199-8DC1-DE915B94A942}" dt="2024-12-21T14:10:15.095" v="13"/>
          <ac:picMkLst>
            <pc:docMk/>
            <pc:sldMk cId="1244727974" sldId="2147476344"/>
            <ac:picMk id="387" creationId="{DD9866A6-4BDD-A33E-0715-4C9526B9693B}"/>
          </ac:picMkLst>
        </pc:picChg>
        <pc:picChg chg="mod">
          <ac:chgData name="櫻井 知(SAKURAI Tomo)" userId="522b6631-8b80-4284-8604-2da5e304a83d" providerId="ADAL" clId="{36A71B43-097D-4199-8DC1-DE915B94A942}" dt="2024-12-21T14:10:15.095" v="13"/>
          <ac:picMkLst>
            <pc:docMk/>
            <pc:sldMk cId="1244727974" sldId="2147476344"/>
            <ac:picMk id="388" creationId="{F57C3822-5C22-6972-E182-F599BB6E1DC2}"/>
          </ac:picMkLst>
        </pc:picChg>
        <pc:picChg chg="mod">
          <ac:chgData name="櫻井 知(SAKURAI Tomo)" userId="522b6631-8b80-4284-8604-2da5e304a83d" providerId="ADAL" clId="{36A71B43-097D-4199-8DC1-DE915B94A942}" dt="2024-12-21T14:10:15.095" v="13"/>
          <ac:picMkLst>
            <pc:docMk/>
            <pc:sldMk cId="1244727974" sldId="2147476344"/>
            <ac:picMk id="420" creationId="{87967CCC-DFB2-BEB9-9C07-0EBE59DB38AB}"/>
          </ac:picMkLst>
        </pc:picChg>
        <pc:picChg chg="mod">
          <ac:chgData name="櫻井 知(SAKURAI Tomo)" userId="522b6631-8b80-4284-8604-2da5e304a83d" providerId="ADAL" clId="{36A71B43-097D-4199-8DC1-DE915B94A942}" dt="2024-12-21T14:10:15.095" v="13"/>
          <ac:picMkLst>
            <pc:docMk/>
            <pc:sldMk cId="1244727974" sldId="2147476344"/>
            <ac:picMk id="440" creationId="{84596376-893F-8AA3-691C-A5FB7D3B7A5B}"/>
          </ac:picMkLst>
        </pc:picChg>
        <pc:picChg chg="add mod">
          <ac:chgData name="櫻井 知(SAKURAI Tomo)" userId="522b6631-8b80-4284-8604-2da5e304a83d" providerId="ADAL" clId="{36A71B43-097D-4199-8DC1-DE915B94A942}" dt="2024-12-21T14:10:15.095" v="13"/>
          <ac:picMkLst>
            <pc:docMk/>
            <pc:sldMk cId="1244727974" sldId="2147476344"/>
            <ac:picMk id="467" creationId="{B33C0D74-7866-8F32-5972-8CD7936E1767}"/>
          </ac:picMkLst>
        </pc:picChg>
        <pc:picChg chg="add mod">
          <ac:chgData name="櫻井 知(SAKURAI Tomo)" userId="522b6631-8b80-4284-8604-2da5e304a83d" providerId="ADAL" clId="{36A71B43-097D-4199-8DC1-DE915B94A942}" dt="2024-12-21T14:10:15.095" v="13"/>
          <ac:picMkLst>
            <pc:docMk/>
            <pc:sldMk cId="1244727974" sldId="2147476344"/>
            <ac:picMk id="468" creationId="{F35E0AB8-DEE4-0933-393E-90D6D297084D}"/>
          </ac:picMkLst>
        </pc:picChg>
        <pc:picChg chg="add mod">
          <ac:chgData name="櫻井 知(SAKURAI Tomo)" userId="522b6631-8b80-4284-8604-2da5e304a83d" providerId="ADAL" clId="{36A71B43-097D-4199-8DC1-DE915B94A942}" dt="2024-12-21T14:10:15.095" v="13"/>
          <ac:picMkLst>
            <pc:docMk/>
            <pc:sldMk cId="1244727974" sldId="2147476344"/>
            <ac:picMk id="471" creationId="{CA15675D-DB42-E1CE-2F6A-5DF035834647}"/>
          </ac:picMkLst>
        </pc:picChg>
        <pc:picChg chg="add mod">
          <ac:chgData name="櫻井 知(SAKURAI Tomo)" userId="522b6631-8b80-4284-8604-2da5e304a83d" providerId="ADAL" clId="{36A71B43-097D-4199-8DC1-DE915B94A942}" dt="2024-12-21T14:10:15.095" v="13"/>
          <ac:picMkLst>
            <pc:docMk/>
            <pc:sldMk cId="1244727974" sldId="2147476344"/>
            <ac:picMk id="472" creationId="{E5E6532C-0EC9-C427-64BE-221E35DA324B}"/>
          </ac:picMkLst>
        </pc:picChg>
        <pc:picChg chg="add mod">
          <ac:chgData name="櫻井 知(SAKURAI Tomo)" userId="522b6631-8b80-4284-8604-2da5e304a83d" providerId="ADAL" clId="{36A71B43-097D-4199-8DC1-DE915B94A942}" dt="2024-12-21T14:10:15.095" v="13"/>
          <ac:picMkLst>
            <pc:docMk/>
            <pc:sldMk cId="1244727974" sldId="2147476344"/>
            <ac:picMk id="474" creationId="{07732498-F125-C966-1EB4-09F1A60C3E12}"/>
          </ac:picMkLst>
        </pc:picChg>
        <pc:picChg chg="add mod">
          <ac:chgData name="櫻井 知(SAKURAI Tomo)" userId="522b6631-8b80-4284-8604-2da5e304a83d" providerId="ADAL" clId="{36A71B43-097D-4199-8DC1-DE915B94A942}" dt="2024-12-21T14:10:15.095" v="13"/>
          <ac:picMkLst>
            <pc:docMk/>
            <pc:sldMk cId="1244727974" sldId="2147476344"/>
            <ac:picMk id="477" creationId="{400D4544-A346-0EA4-21E0-056D22B45F0B}"/>
          </ac:picMkLst>
        </pc:picChg>
        <pc:picChg chg="add mod">
          <ac:chgData name="櫻井 知(SAKURAI Tomo)" userId="522b6631-8b80-4284-8604-2da5e304a83d" providerId="ADAL" clId="{36A71B43-097D-4199-8DC1-DE915B94A942}" dt="2024-12-21T14:10:15.095" v="13"/>
          <ac:picMkLst>
            <pc:docMk/>
            <pc:sldMk cId="1244727974" sldId="2147476344"/>
            <ac:picMk id="479" creationId="{EF098A7B-3C84-E400-8D21-C09FFD2393C6}"/>
          </ac:picMkLst>
        </pc:picChg>
        <pc:picChg chg="add mod">
          <ac:chgData name="櫻井 知(SAKURAI Tomo)" userId="522b6631-8b80-4284-8604-2da5e304a83d" providerId="ADAL" clId="{36A71B43-097D-4199-8DC1-DE915B94A942}" dt="2024-12-21T14:10:15.095" v="13"/>
          <ac:picMkLst>
            <pc:docMk/>
            <pc:sldMk cId="1244727974" sldId="2147476344"/>
            <ac:picMk id="480" creationId="{6BCF41CB-BC63-0372-F177-169BC620EB96}"/>
          </ac:picMkLst>
        </pc:picChg>
        <pc:picChg chg="add mod">
          <ac:chgData name="櫻井 知(SAKURAI Tomo)" userId="522b6631-8b80-4284-8604-2da5e304a83d" providerId="ADAL" clId="{36A71B43-097D-4199-8DC1-DE915B94A942}" dt="2024-12-21T14:10:15.095" v="13"/>
          <ac:picMkLst>
            <pc:docMk/>
            <pc:sldMk cId="1244727974" sldId="2147476344"/>
            <ac:picMk id="483" creationId="{FFCCCF31-A8DA-9121-4062-055B8316CF77}"/>
          </ac:picMkLst>
        </pc:picChg>
        <pc:picChg chg="add mod">
          <ac:chgData name="櫻井 知(SAKURAI Tomo)" userId="522b6631-8b80-4284-8604-2da5e304a83d" providerId="ADAL" clId="{36A71B43-097D-4199-8DC1-DE915B94A942}" dt="2024-12-21T14:10:15.095" v="13"/>
          <ac:picMkLst>
            <pc:docMk/>
            <pc:sldMk cId="1244727974" sldId="2147476344"/>
            <ac:picMk id="484" creationId="{A22FEACF-61B4-C39C-770F-92C0B6E81B0C}"/>
          </ac:picMkLst>
        </pc:picChg>
        <pc:picChg chg="add mod">
          <ac:chgData name="櫻井 知(SAKURAI Tomo)" userId="522b6631-8b80-4284-8604-2da5e304a83d" providerId="ADAL" clId="{36A71B43-097D-4199-8DC1-DE915B94A942}" dt="2024-12-21T14:10:15.095" v="13"/>
          <ac:picMkLst>
            <pc:docMk/>
            <pc:sldMk cId="1244727974" sldId="2147476344"/>
            <ac:picMk id="485" creationId="{C24ED228-5D1B-3F7A-3F05-DC5B6101F0AF}"/>
          </ac:picMkLst>
        </pc:picChg>
        <pc:picChg chg="add mod">
          <ac:chgData name="櫻井 知(SAKURAI Tomo)" userId="522b6631-8b80-4284-8604-2da5e304a83d" providerId="ADAL" clId="{36A71B43-097D-4199-8DC1-DE915B94A942}" dt="2024-12-21T14:10:15.095" v="13"/>
          <ac:picMkLst>
            <pc:docMk/>
            <pc:sldMk cId="1244727974" sldId="2147476344"/>
            <ac:picMk id="488" creationId="{50F31819-7153-CE5A-0906-A1F8B34E1E5C}"/>
          </ac:picMkLst>
        </pc:picChg>
        <pc:picChg chg="add mod">
          <ac:chgData name="櫻井 知(SAKURAI Tomo)" userId="522b6631-8b80-4284-8604-2da5e304a83d" providerId="ADAL" clId="{36A71B43-097D-4199-8DC1-DE915B94A942}" dt="2024-12-21T14:10:15.095" v="13"/>
          <ac:picMkLst>
            <pc:docMk/>
            <pc:sldMk cId="1244727974" sldId="2147476344"/>
            <ac:picMk id="489" creationId="{0E8DA7AD-598F-6A4D-9076-26DD460158EF}"/>
          </ac:picMkLst>
        </pc:picChg>
      </pc:sldChg>
      <pc:sldChg chg="modSp new del mod">
        <pc:chgData name="櫻井 知(SAKURAI Tomo)" userId="522b6631-8b80-4284-8604-2da5e304a83d" providerId="ADAL" clId="{36A71B43-097D-4199-8DC1-DE915B94A942}" dt="2024-12-21T15:19:16.873" v="1681" actId="2696"/>
        <pc:sldMkLst>
          <pc:docMk/>
          <pc:sldMk cId="452882708" sldId="2147476345"/>
        </pc:sldMkLst>
      </pc:sldChg>
      <pc:sldChg chg="addSp delSp modSp add del mod">
        <pc:chgData name="櫻井 知(SAKURAI Tomo)" userId="522b6631-8b80-4284-8604-2da5e304a83d" providerId="ADAL" clId="{36A71B43-097D-4199-8DC1-DE915B94A942}" dt="2024-12-21T14:10:20.945" v="14" actId="2696"/>
        <pc:sldMkLst>
          <pc:docMk/>
          <pc:sldMk cId="1976296861" sldId="2147476345"/>
        </pc:sldMkLst>
      </pc:sldChg>
      <pc:sldChg chg="modSp add mod modNotes">
        <pc:chgData name="櫻井 知(SAKURAI Tomo)" userId="522b6631-8b80-4284-8604-2da5e304a83d" providerId="ADAL" clId="{36A71B43-097D-4199-8DC1-DE915B94A942}" dt="2024-12-25T10:23:07.841" v="4363"/>
        <pc:sldMkLst>
          <pc:docMk/>
          <pc:sldMk cId="4187556900" sldId="2147476346"/>
        </pc:sldMkLst>
        <pc:spChg chg="mod">
          <ac:chgData name="櫻井 知(SAKURAI Tomo)" userId="522b6631-8b80-4284-8604-2da5e304a83d" providerId="ADAL" clId="{36A71B43-097D-4199-8DC1-DE915B94A942}" dt="2024-12-22T23:31:33.349" v="1882" actId="113"/>
          <ac:spMkLst>
            <pc:docMk/>
            <pc:sldMk cId="4187556900" sldId="2147476346"/>
            <ac:spMk id="13" creationId="{F368B874-3177-BF89-F025-A1A81560D0A3}"/>
          </ac:spMkLst>
        </pc:spChg>
      </pc:sldChg>
      <pc:sldChg chg="addSp delSp modSp add mod">
        <pc:chgData name="櫻井 知(SAKURAI Tomo)" userId="522b6631-8b80-4284-8604-2da5e304a83d" providerId="ADAL" clId="{36A71B43-097D-4199-8DC1-DE915B94A942}" dt="2024-12-21T14:23:28.254" v="291"/>
        <pc:sldMkLst>
          <pc:docMk/>
          <pc:sldMk cId="3391794957" sldId="2147476347"/>
        </pc:sldMkLst>
        <pc:spChg chg="add mod">
          <ac:chgData name="櫻井 知(SAKURAI Tomo)" userId="522b6631-8b80-4284-8604-2da5e304a83d" providerId="ADAL" clId="{36A71B43-097D-4199-8DC1-DE915B94A942}" dt="2024-12-21T14:22:50.993" v="285" actId="1076"/>
          <ac:spMkLst>
            <pc:docMk/>
            <pc:sldMk cId="3391794957" sldId="2147476347"/>
            <ac:spMk id="31" creationId="{EFE2C482-8B1E-23FF-F8ED-480F2AACC5D4}"/>
          </ac:spMkLst>
        </pc:spChg>
        <pc:spChg chg="mod">
          <ac:chgData name="櫻井 知(SAKURAI Tomo)" userId="522b6631-8b80-4284-8604-2da5e304a83d" providerId="ADAL" clId="{36A71B43-097D-4199-8DC1-DE915B94A942}" dt="2024-12-21T14:22:39.682" v="283" actId="1035"/>
          <ac:spMkLst>
            <pc:docMk/>
            <pc:sldMk cId="3391794957" sldId="2147476347"/>
            <ac:spMk id="32" creationId="{7F19E3EF-C5A9-31EF-6969-CA68EB390814}"/>
          </ac:spMkLst>
        </pc:spChg>
        <pc:spChg chg="add mod">
          <ac:chgData name="櫻井 知(SAKURAI Tomo)" userId="522b6631-8b80-4284-8604-2da5e304a83d" providerId="ADAL" clId="{36A71B43-097D-4199-8DC1-DE915B94A942}" dt="2024-12-21T14:23:05.860" v="288" actId="255"/>
          <ac:spMkLst>
            <pc:docMk/>
            <pc:sldMk cId="3391794957" sldId="2147476347"/>
            <ac:spMk id="40" creationId="{FECD849A-CFEA-6453-5B3A-29ACAFC4F156}"/>
          </ac:spMkLst>
        </pc:spChg>
        <pc:spChg chg="add mod">
          <ac:chgData name="櫻井 知(SAKURAI Tomo)" userId="522b6631-8b80-4284-8604-2da5e304a83d" providerId="ADAL" clId="{36A71B43-097D-4199-8DC1-DE915B94A942}" dt="2024-12-21T14:23:28.254" v="291"/>
          <ac:spMkLst>
            <pc:docMk/>
            <pc:sldMk cId="3391794957" sldId="2147476347"/>
            <ac:spMk id="41" creationId="{A4D36D5D-7A71-EDA0-D1DB-51F44B357BCE}"/>
          </ac:spMkLst>
        </pc:spChg>
        <pc:picChg chg="add mod">
          <ac:chgData name="櫻井 知(SAKURAI Tomo)" userId="522b6631-8b80-4284-8604-2da5e304a83d" providerId="ADAL" clId="{36A71B43-097D-4199-8DC1-DE915B94A942}" dt="2024-12-21T14:22:52.369" v="286" actId="1076"/>
          <ac:picMkLst>
            <pc:docMk/>
            <pc:sldMk cId="3391794957" sldId="2147476347"/>
            <ac:picMk id="38" creationId="{E38676D8-3B91-03DC-3D0F-923E2BD03A6C}"/>
          </ac:picMkLst>
        </pc:picChg>
      </pc:sldChg>
      <pc:sldChg chg="addSp delSp modSp add del mod ord">
        <pc:chgData name="櫻井 知(SAKURAI Tomo)" userId="522b6631-8b80-4284-8604-2da5e304a83d" providerId="ADAL" clId="{36A71B43-097D-4199-8DC1-DE915B94A942}" dt="2024-12-21T15:18:05.631" v="1680" actId="2696"/>
        <pc:sldMkLst>
          <pc:docMk/>
          <pc:sldMk cId="3741448064" sldId="2147476348"/>
        </pc:sldMkLst>
      </pc:sldChg>
      <pc:sldChg chg="addSp delSp modSp add mod modNotes">
        <pc:chgData name="櫻井 知(SAKURAI Tomo)" userId="522b6631-8b80-4284-8604-2da5e304a83d" providerId="ADAL" clId="{36A71B43-097D-4199-8DC1-DE915B94A942}" dt="2024-12-25T10:23:07.841" v="4363"/>
        <pc:sldMkLst>
          <pc:docMk/>
          <pc:sldMk cId="1452500057" sldId="2147476349"/>
        </pc:sldMkLst>
        <pc:spChg chg="add mod">
          <ac:chgData name="櫻井 知(SAKURAI Tomo)" userId="522b6631-8b80-4284-8604-2da5e304a83d" providerId="ADAL" clId="{36A71B43-097D-4199-8DC1-DE915B94A942}" dt="2024-12-22T23:27:46.953" v="1728" actId="1582"/>
          <ac:spMkLst>
            <pc:docMk/>
            <pc:sldMk cId="1452500057" sldId="2147476349"/>
            <ac:spMk id="2" creationId="{4E5305A8-CC8B-1046-19BA-CBC36628750A}"/>
          </ac:spMkLst>
        </pc:spChg>
        <pc:spChg chg="add mod">
          <ac:chgData name="櫻井 知(SAKURAI Tomo)" userId="522b6631-8b80-4284-8604-2da5e304a83d" providerId="ADAL" clId="{36A71B43-097D-4199-8DC1-DE915B94A942}" dt="2024-12-22T23:28:16.288" v="1732" actId="1076"/>
          <ac:spMkLst>
            <pc:docMk/>
            <pc:sldMk cId="1452500057" sldId="2147476349"/>
            <ac:spMk id="3" creationId="{2FD12209-AE6E-1090-93EA-53015B205912}"/>
          </ac:spMkLst>
        </pc:spChg>
        <pc:spChg chg="add mod">
          <ac:chgData name="櫻井 知(SAKURAI Tomo)" userId="522b6631-8b80-4284-8604-2da5e304a83d" providerId="ADAL" clId="{36A71B43-097D-4199-8DC1-DE915B94A942}" dt="2024-12-22T23:28:24.742" v="1734" actId="1076"/>
          <ac:spMkLst>
            <pc:docMk/>
            <pc:sldMk cId="1452500057" sldId="2147476349"/>
            <ac:spMk id="4" creationId="{0E68A8B4-0B6B-E530-78A4-6E0FD0A4B85E}"/>
          </ac:spMkLst>
        </pc:spChg>
        <pc:spChg chg="add mod">
          <ac:chgData name="櫻井 知(SAKURAI Tomo)" userId="522b6631-8b80-4284-8604-2da5e304a83d" providerId="ADAL" clId="{36A71B43-097D-4199-8DC1-DE915B94A942}" dt="2024-12-22T23:28:04.158" v="1730" actId="13822"/>
          <ac:spMkLst>
            <pc:docMk/>
            <pc:sldMk cId="1452500057" sldId="2147476349"/>
            <ac:spMk id="8" creationId="{3B03C45B-2240-8294-CEFE-EBEAAE1B30DC}"/>
          </ac:spMkLst>
        </pc:spChg>
        <pc:spChg chg="add mod">
          <ac:chgData name="櫻井 知(SAKURAI Tomo)" userId="522b6631-8b80-4284-8604-2da5e304a83d" providerId="ADAL" clId="{36A71B43-097D-4199-8DC1-DE915B94A942}" dt="2024-12-22T23:28:04.158" v="1730" actId="13822"/>
          <ac:spMkLst>
            <pc:docMk/>
            <pc:sldMk cId="1452500057" sldId="2147476349"/>
            <ac:spMk id="11" creationId="{1105B825-AF98-AF0F-EEF2-09A53127937B}"/>
          </ac:spMkLst>
        </pc:spChg>
        <pc:spChg chg="mod">
          <ac:chgData name="櫻井 知(SAKURAI Tomo)" userId="522b6631-8b80-4284-8604-2da5e304a83d" providerId="ADAL" clId="{36A71B43-097D-4199-8DC1-DE915B94A942}" dt="2024-12-22T23:31:06.902" v="1874"/>
          <ac:spMkLst>
            <pc:docMk/>
            <pc:sldMk cId="1452500057" sldId="2147476349"/>
            <ac:spMk id="13" creationId="{F368B874-3177-BF89-F025-A1A81560D0A3}"/>
          </ac:spMkLst>
        </pc:spChg>
        <pc:spChg chg="mod">
          <ac:chgData name="櫻井 知(SAKURAI Tomo)" userId="522b6631-8b80-4284-8604-2da5e304a83d" providerId="ADAL" clId="{36A71B43-097D-4199-8DC1-DE915B94A942}" dt="2024-12-21T14:56:55.334" v="1195"/>
          <ac:spMkLst>
            <pc:docMk/>
            <pc:sldMk cId="1452500057" sldId="2147476349"/>
            <ac:spMk id="18" creationId="{C2F13E09-725C-1796-702D-B6CF887D7D6E}"/>
          </ac:spMkLst>
        </pc:spChg>
        <pc:spChg chg="mod">
          <ac:chgData name="櫻井 知(SAKURAI Tomo)" userId="522b6631-8b80-4284-8604-2da5e304a83d" providerId="ADAL" clId="{36A71B43-097D-4199-8DC1-DE915B94A942}" dt="2024-12-21T15:14:09.154" v="1383" actId="1076"/>
          <ac:spMkLst>
            <pc:docMk/>
            <pc:sldMk cId="1452500057" sldId="2147476349"/>
            <ac:spMk id="19" creationId="{FD683040-FFF2-BDCE-BFF4-4838DD0EA74D}"/>
          </ac:spMkLst>
        </pc:spChg>
        <pc:spChg chg="mod">
          <ac:chgData name="櫻井 知(SAKURAI Tomo)" userId="522b6631-8b80-4284-8604-2da5e304a83d" providerId="ADAL" clId="{36A71B43-097D-4199-8DC1-DE915B94A942}" dt="2024-12-21T14:57:00.873" v="1197"/>
          <ac:spMkLst>
            <pc:docMk/>
            <pc:sldMk cId="1452500057" sldId="2147476349"/>
            <ac:spMk id="21" creationId="{21EC73A1-28A3-CF42-C67B-67700DE77641}"/>
          </ac:spMkLst>
        </pc:spChg>
        <pc:spChg chg="mod">
          <ac:chgData name="櫻井 知(SAKURAI Tomo)" userId="522b6631-8b80-4284-8604-2da5e304a83d" providerId="ADAL" clId="{36A71B43-097D-4199-8DC1-DE915B94A942}" dt="2024-12-21T15:13:21.521" v="1374" actId="1076"/>
          <ac:spMkLst>
            <pc:docMk/>
            <pc:sldMk cId="1452500057" sldId="2147476349"/>
            <ac:spMk id="22" creationId="{6D2157AB-D18A-64F8-CF89-2CFDE9395EBF}"/>
          </ac:spMkLst>
        </pc:spChg>
        <pc:spChg chg="mod">
          <ac:chgData name="櫻井 知(SAKURAI Tomo)" userId="522b6631-8b80-4284-8604-2da5e304a83d" providerId="ADAL" clId="{36A71B43-097D-4199-8DC1-DE915B94A942}" dt="2024-12-21T15:22:26.940" v="1706" actId="255"/>
          <ac:spMkLst>
            <pc:docMk/>
            <pc:sldMk cId="1452500057" sldId="2147476349"/>
            <ac:spMk id="23" creationId="{AF52F186-7821-FC25-DD85-FE06CBC6F6CE}"/>
          </ac:spMkLst>
        </pc:spChg>
        <pc:spChg chg="add mod">
          <ac:chgData name="櫻井 知(SAKURAI Tomo)" userId="522b6631-8b80-4284-8604-2da5e304a83d" providerId="ADAL" clId="{36A71B43-097D-4199-8DC1-DE915B94A942}" dt="2024-12-22T23:28:54.628" v="1738" actId="1076"/>
          <ac:spMkLst>
            <pc:docMk/>
            <pc:sldMk cId="1452500057" sldId="2147476349"/>
            <ac:spMk id="25" creationId="{A4BE3C47-01D7-5860-5CBB-786C735CBC1F}"/>
          </ac:spMkLst>
        </pc:spChg>
        <pc:spChg chg="add mod">
          <ac:chgData name="櫻井 知(SAKURAI Tomo)" userId="522b6631-8b80-4284-8604-2da5e304a83d" providerId="ADAL" clId="{36A71B43-097D-4199-8DC1-DE915B94A942}" dt="2024-12-21T15:13:42.098" v="1379" actId="123"/>
          <ac:spMkLst>
            <pc:docMk/>
            <pc:sldMk cId="1452500057" sldId="2147476349"/>
            <ac:spMk id="29" creationId="{AFCA7AD9-43B4-16F0-7D19-F598030912E6}"/>
          </ac:spMkLst>
        </pc:spChg>
        <pc:spChg chg="add mod">
          <ac:chgData name="櫻井 知(SAKURAI Tomo)" userId="522b6631-8b80-4284-8604-2da5e304a83d" providerId="ADAL" clId="{36A71B43-097D-4199-8DC1-DE915B94A942}" dt="2024-12-22T23:28:37.520" v="1736" actId="14100"/>
          <ac:spMkLst>
            <pc:docMk/>
            <pc:sldMk cId="1452500057" sldId="2147476349"/>
            <ac:spMk id="30" creationId="{399FC332-D5E5-FC58-9BA6-5500B53314F8}"/>
          </ac:spMkLst>
        </pc:spChg>
        <pc:grpChg chg="add mod">
          <ac:chgData name="櫻井 知(SAKURAI Tomo)" userId="522b6631-8b80-4284-8604-2da5e304a83d" providerId="ADAL" clId="{36A71B43-097D-4199-8DC1-DE915B94A942}" dt="2024-12-21T15:12:24.384" v="1360" actId="14100"/>
          <ac:grpSpMkLst>
            <pc:docMk/>
            <pc:sldMk cId="1452500057" sldId="2147476349"/>
            <ac:grpSpMk id="16" creationId="{C64E156A-06AD-067E-607D-C8E3FF317370}"/>
          </ac:grpSpMkLst>
        </pc:grpChg>
        <pc:grpChg chg="add mod">
          <ac:chgData name="櫻井 知(SAKURAI Tomo)" userId="522b6631-8b80-4284-8604-2da5e304a83d" providerId="ADAL" clId="{36A71B43-097D-4199-8DC1-DE915B94A942}" dt="2024-12-21T15:12:32.238" v="1362" actId="14100"/>
          <ac:grpSpMkLst>
            <pc:docMk/>
            <pc:sldMk cId="1452500057" sldId="2147476349"/>
            <ac:grpSpMk id="17" creationId="{0B0923E5-3D3A-5A55-1D43-293BD976690F}"/>
          </ac:grpSpMkLst>
        </pc:grpChg>
        <pc:grpChg chg="add mod">
          <ac:chgData name="櫻井 知(SAKURAI Tomo)" userId="522b6631-8b80-4284-8604-2da5e304a83d" providerId="ADAL" clId="{36A71B43-097D-4199-8DC1-DE915B94A942}" dt="2024-12-21T15:13:17.598" v="1373" actId="14100"/>
          <ac:grpSpMkLst>
            <pc:docMk/>
            <pc:sldMk cId="1452500057" sldId="2147476349"/>
            <ac:grpSpMk id="20" creationId="{A4C743BA-AD59-7285-5850-00FE6AF0CDB7}"/>
          </ac:grpSpMkLst>
        </pc:grpChg>
        <pc:picChg chg="add mod modCrop">
          <ac:chgData name="櫻井 知(SAKURAI Tomo)" userId="522b6631-8b80-4284-8604-2da5e304a83d" providerId="ADAL" clId="{36A71B43-097D-4199-8DC1-DE915B94A942}" dt="2024-12-21T15:15:35.802" v="1395" actId="1076"/>
          <ac:picMkLst>
            <pc:docMk/>
            <pc:sldMk cId="1452500057" sldId="2147476349"/>
            <ac:picMk id="38" creationId="{1F973B3F-2B80-9427-76AA-9E8CE5CB2091}"/>
          </ac:picMkLst>
        </pc:picChg>
        <pc:picChg chg="add mod modCrop">
          <ac:chgData name="櫻井 知(SAKURAI Tomo)" userId="522b6631-8b80-4284-8604-2da5e304a83d" providerId="ADAL" clId="{36A71B43-097D-4199-8DC1-DE915B94A942}" dt="2024-12-21T15:14:12.979" v="1384" actId="1076"/>
          <ac:picMkLst>
            <pc:docMk/>
            <pc:sldMk cId="1452500057" sldId="2147476349"/>
            <ac:picMk id="41" creationId="{A2256D92-F452-42D3-45F3-0E3DE23E6C24}"/>
          </ac:picMkLst>
        </pc:picChg>
        <pc:picChg chg="add mod modCrop">
          <ac:chgData name="櫻井 知(SAKURAI Tomo)" userId="522b6631-8b80-4284-8604-2da5e304a83d" providerId="ADAL" clId="{36A71B43-097D-4199-8DC1-DE915B94A942}" dt="2024-12-21T15:15:37.605" v="1396" actId="1076"/>
          <ac:picMkLst>
            <pc:docMk/>
            <pc:sldMk cId="1452500057" sldId="2147476349"/>
            <ac:picMk id="43" creationId="{034F1B53-43B2-A299-FDF0-960198001042}"/>
          </ac:picMkLst>
        </pc:picChg>
      </pc:sldChg>
      <pc:sldChg chg="addSp delSp modSp add del mod">
        <pc:chgData name="櫻井 知(SAKURAI Tomo)" userId="522b6631-8b80-4284-8604-2da5e304a83d" providerId="ADAL" clId="{36A71B43-097D-4199-8DC1-DE915B94A942}" dt="2024-12-24T14:51:33.375" v="2891" actId="2696"/>
        <pc:sldMkLst>
          <pc:docMk/>
          <pc:sldMk cId="3079926708" sldId="2147476350"/>
        </pc:sldMkLst>
      </pc:sldChg>
      <pc:sldChg chg="add del ord">
        <pc:chgData name="櫻井 知(SAKURAI Tomo)" userId="522b6631-8b80-4284-8604-2da5e304a83d" providerId="ADAL" clId="{36A71B43-097D-4199-8DC1-DE915B94A942}" dt="2024-12-21T14:43:38.112" v="997" actId="2696"/>
        <pc:sldMkLst>
          <pc:docMk/>
          <pc:sldMk cId="3368663049" sldId="2147476350"/>
        </pc:sldMkLst>
      </pc:sldChg>
      <pc:sldChg chg="addSp delSp modSp add del mod">
        <pc:chgData name="櫻井 知(SAKURAI Tomo)" userId="522b6631-8b80-4284-8604-2da5e304a83d" providerId="ADAL" clId="{36A71B43-097D-4199-8DC1-DE915B94A942}" dt="2024-12-24T14:51:35.916" v="2892" actId="2696"/>
        <pc:sldMkLst>
          <pc:docMk/>
          <pc:sldMk cId="3795046502" sldId="2147476351"/>
        </pc:sldMkLst>
      </pc:sldChg>
      <pc:sldChg chg="add del">
        <pc:chgData name="櫻井 知(SAKURAI Tomo)" userId="522b6631-8b80-4284-8604-2da5e304a83d" providerId="ADAL" clId="{36A71B43-097D-4199-8DC1-DE915B94A942}" dt="2024-12-21T15:17:56.752" v="1678" actId="2696"/>
        <pc:sldMkLst>
          <pc:docMk/>
          <pc:sldMk cId="3349516630" sldId="2147476352"/>
        </pc:sldMkLst>
      </pc:sldChg>
      <pc:sldChg chg="delSp add del mod">
        <pc:chgData name="櫻井 知(SAKURAI Tomo)" userId="522b6631-8b80-4284-8604-2da5e304a83d" providerId="ADAL" clId="{36A71B43-097D-4199-8DC1-DE915B94A942}" dt="2024-12-21T14:47:16.287" v="1067" actId="2696"/>
        <pc:sldMkLst>
          <pc:docMk/>
          <pc:sldMk cId="3429921826" sldId="2147476352"/>
        </pc:sldMkLst>
      </pc:sldChg>
      <pc:sldChg chg="delSp add del">
        <pc:chgData name="櫻井 知(SAKURAI Tomo)" userId="522b6631-8b80-4284-8604-2da5e304a83d" providerId="ADAL" clId="{36A71B43-097D-4199-8DC1-DE915B94A942}" dt="2024-12-24T14:50:19.697" v="2875" actId="2696"/>
        <pc:sldMkLst>
          <pc:docMk/>
          <pc:sldMk cId="1942446403" sldId="2147476353"/>
        </pc:sldMkLst>
      </pc:sldChg>
      <pc:sldChg chg="add del">
        <pc:chgData name="櫻井 知(SAKURAI Tomo)" userId="522b6631-8b80-4284-8604-2da5e304a83d" providerId="ADAL" clId="{36A71B43-097D-4199-8DC1-DE915B94A942}" dt="2024-12-21T15:17:59.088" v="1679" actId="2696"/>
        <pc:sldMkLst>
          <pc:docMk/>
          <pc:sldMk cId="2131935322" sldId="2147476353"/>
        </pc:sldMkLst>
      </pc:sldChg>
      <pc:sldChg chg="modSp add del mod">
        <pc:chgData name="櫻井 知(SAKURAI Tomo)" userId="522b6631-8b80-4284-8604-2da5e304a83d" providerId="ADAL" clId="{36A71B43-097D-4199-8DC1-DE915B94A942}" dt="2024-12-21T15:17:52.966" v="1677" actId="2696"/>
        <pc:sldMkLst>
          <pc:docMk/>
          <pc:sldMk cId="4118197251" sldId="2147476354"/>
        </pc:sldMkLst>
      </pc:sldChg>
      <pc:sldChg chg="addSp delSp modSp add del mod">
        <pc:chgData name="櫻井 知(SAKURAI Tomo)" userId="522b6631-8b80-4284-8604-2da5e304a83d" providerId="ADAL" clId="{36A71B43-097D-4199-8DC1-DE915B94A942}" dt="2024-12-24T14:53:09.649" v="2903" actId="2696"/>
        <pc:sldMkLst>
          <pc:docMk/>
          <pc:sldMk cId="4259638198" sldId="2147476354"/>
        </pc:sldMkLst>
      </pc:sldChg>
      <pc:sldChg chg="addSp delSp modSp add mod">
        <pc:chgData name="櫻井 知(SAKURAI Tomo)" userId="522b6631-8b80-4284-8604-2da5e304a83d" providerId="ADAL" clId="{36A71B43-097D-4199-8DC1-DE915B94A942}" dt="2024-12-25T11:55:39.113" v="4557" actId="20577"/>
        <pc:sldMkLst>
          <pc:docMk/>
          <pc:sldMk cId="2131935322" sldId="2147476355"/>
        </pc:sldMkLst>
        <pc:spChg chg="mod">
          <ac:chgData name="櫻井 知(SAKURAI Tomo)" userId="522b6631-8b80-4284-8604-2da5e304a83d" providerId="ADAL" clId="{36A71B43-097D-4199-8DC1-DE915B94A942}" dt="2024-12-25T07:41:09.317" v="3319" actId="14100"/>
          <ac:spMkLst>
            <pc:docMk/>
            <pc:sldMk cId="2131935322" sldId="2147476355"/>
            <ac:spMk id="2" creationId="{5490FCBC-13D4-4B8A-95C7-B68153C8FBA1}"/>
          </ac:spMkLst>
        </pc:spChg>
        <pc:spChg chg="add del mod">
          <ac:chgData name="櫻井 知(SAKURAI Tomo)" userId="522b6631-8b80-4284-8604-2da5e304a83d" providerId="ADAL" clId="{36A71B43-097D-4199-8DC1-DE915B94A942}" dt="2024-12-25T07:42:45.288" v="3343" actId="1076"/>
          <ac:spMkLst>
            <pc:docMk/>
            <pc:sldMk cId="2131935322" sldId="2147476355"/>
            <ac:spMk id="3" creationId="{F9F9FBA3-E01D-45E1-B9F2-FA5FD04CF863}"/>
          </ac:spMkLst>
        </pc:spChg>
        <pc:spChg chg="add mod">
          <ac:chgData name="櫻井 知(SAKURAI Tomo)" userId="522b6631-8b80-4284-8604-2da5e304a83d" providerId="ADAL" clId="{36A71B43-097D-4199-8DC1-DE915B94A942}" dt="2024-12-24T14:35:26.426" v="2465"/>
          <ac:spMkLst>
            <pc:docMk/>
            <pc:sldMk cId="2131935322" sldId="2147476355"/>
            <ac:spMk id="4" creationId="{BE1C410A-D1CA-EE99-EB30-4434B52EC586}"/>
          </ac:spMkLst>
        </pc:spChg>
        <pc:spChg chg="mod">
          <ac:chgData name="櫻井 知(SAKURAI Tomo)" userId="522b6631-8b80-4284-8604-2da5e304a83d" providerId="ADAL" clId="{36A71B43-097D-4199-8DC1-DE915B94A942}" dt="2024-12-25T07:42:26.030" v="3329" actId="1036"/>
          <ac:spMkLst>
            <pc:docMk/>
            <pc:sldMk cId="2131935322" sldId="2147476355"/>
            <ac:spMk id="7" creationId="{E3220E01-B98F-19F9-DF73-377B11197B58}"/>
          </ac:spMkLst>
        </pc:spChg>
        <pc:spChg chg="mod">
          <ac:chgData name="櫻井 知(SAKURAI Tomo)" userId="522b6631-8b80-4284-8604-2da5e304a83d" providerId="ADAL" clId="{36A71B43-097D-4199-8DC1-DE915B94A942}" dt="2024-12-25T07:42:26.030" v="3329" actId="1036"/>
          <ac:spMkLst>
            <pc:docMk/>
            <pc:sldMk cId="2131935322" sldId="2147476355"/>
            <ac:spMk id="9" creationId="{B2CD5C60-F738-C660-25C3-F345C3415883}"/>
          </ac:spMkLst>
        </pc:spChg>
        <pc:spChg chg="mod">
          <ac:chgData name="櫻井 知(SAKURAI Tomo)" userId="522b6631-8b80-4284-8604-2da5e304a83d" providerId="ADAL" clId="{36A71B43-097D-4199-8DC1-DE915B94A942}" dt="2024-12-25T07:42:26.030" v="3329" actId="1036"/>
          <ac:spMkLst>
            <pc:docMk/>
            <pc:sldMk cId="2131935322" sldId="2147476355"/>
            <ac:spMk id="10" creationId="{068D624C-78E6-A4A8-18D8-7C9DDA774AEE}"/>
          </ac:spMkLst>
        </pc:spChg>
        <pc:spChg chg="mod">
          <ac:chgData name="櫻井 知(SAKURAI Tomo)" userId="522b6631-8b80-4284-8604-2da5e304a83d" providerId="ADAL" clId="{36A71B43-097D-4199-8DC1-DE915B94A942}" dt="2024-12-25T07:42:26.030" v="3329" actId="1036"/>
          <ac:spMkLst>
            <pc:docMk/>
            <pc:sldMk cId="2131935322" sldId="2147476355"/>
            <ac:spMk id="11" creationId="{0183E156-0131-301C-1DD0-14973062F1A4}"/>
          </ac:spMkLst>
        </pc:spChg>
        <pc:spChg chg="mod">
          <ac:chgData name="櫻井 知(SAKURAI Tomo)" userId="522b6631-8b80-4284-8604-2da5e304a83d" providerId="ADAL" clId="{36A71B43-097D-4199-8DC1-DE915B94A942}" dt="2024-12-25T07:42:26.030" v="3329" actId="1036"/>
          <ac:spMkLst>
            <pc:docMk/>
            <pc:sldMk cId="2131935322" sldId="2147476355"/>
            <ac:spMk id="12" creationId="{82B769FC-2700-0670-1BBB-D6324131B9EF}"/>
          </ac:spMkLst>
        </pc:spChg>
        <pc:spChg chg="add mod">
          <ac:chgData name="櫻井 知(SAKURAI Tomo)" userId="522b6631-8b80-4284-8604-2da5e304a83d" providerId="ADAL" clId="{36A71B43-097D-4199-8DC1-DE915B94A942}" dt="2024-12-25T07:42:58.619" v="3345" actId="14100"/>
          <ac:spMkLst>
            <pc:docMk/>
            <pc:sldMk cId="2131935322" sldId="2147476355"/>
            <ac:spMk id="14" creationId="{3D7FEC82-1FC9-57FC-ACC6-4BA7D7D44558}"/>
          </ac:spMkLst>
        </pc:spChg>
        <pc:spChg chg="mod">
          <ac:chgData name="櫻井 知(SAKURAI Tomo)" userId="522b6631-8b80-4284-8604-2da5e304a83d" providerId="ADAL" clId="{36A71B43-097D-4199-8DC1-DE915B94A942}" dt="2024-12-25T07:42:26.030" v="3329" actId="1036"/>
          <ac:spMkLst>
            <pc:docMk/>
            <pc:sldMk cId="2131935322" sldId="2147476355"/>
            <ac:spMk id="16" creationId="{909988D9-D09D-B9B0-1AE7-A1859F542F7F}"/>
          </ac:spMkLst>
        </pc:spChg>
        <pc:spChg chg="add mod ord">
          <ac:chgData name="櫻井 知(SAKURAI Tomo)" userId="522b6631-8b80-4284-8604-2da5e304a83d" providerId="ADAL" clId="{36A71B43-097D-4199-8DC1-DE915B94A942}" dt="2024-12-25T07:43:20.888" v="3346" actId="14100"/>
          <ac:spMkLst>
            <pc:docMk/>
            <pc:sldMk cId="2131935322" sldId="2147476355"/>
            <ac:spMk id="19" creationId="{6296D4C3-694D-8829-7E02-3674B7B19905}"/>
          </ac:spMkLst>
        </pc:spChg>
        <pc:spChg chg="mod">
          <ac:chgData name="櫻井 知(SAKURAI Tomo)" userId="522b6631-8b80-4284-8604-2da5e304a83d" providerId="ADAL" clId="{36A71B43-097D-4199-8DC1-DE915B94A942}" dt="2024-12-25T07:42:26.030" v="3329" actId="1036"/>
          <ac:spMkLst>
            <pc:docMk/>
            <pc:sldMk cId="2131935322" sldId="2147476355"/>
            <ac:spMk id="20" creationId="{6BF961B4-453E-0F20-BD8F-07E0CE4525E5}"/>
          </ac:spMkLst>
        </pc:spChg>
        <pc:spChg chg="mod">
          <ac:chgData name="櫻井 知(SAKURAI Tomo)" userId="522b6631-8b80-4284-8604-2da5e304a83d" providerId="ADAL" clId="{36A71B43-097D-4199-8DC1-DE915B94A942}" dt="2024-12-25T07:42:37.263" v="3340" actId="1076"/>
          <ac:spMkLst>
            <pc:docMk/>
            <pc:sldMk cId="2131935322" sldId="2147476355"/>
            <ac:spMk id="21" creationId="{8DE07BB0-F6E2-EFDE-235A-3AAA6730958A}"/>
          </ac:spMkLst>
        </pc:spChg>
        <pc:spChg chg="add mod">
          <ac:chgData name="櫻井 知(SAKURAI Tomo)" userId="522b6631-8b80-4284-8604-2da5e304a83d" providerId="ADAL" clId="{36A71B43-097D-4199-8DC1-DE915B94A942}" dt="2024-12-25T11:55:39.113" v="4557" actId="20577"/>
          <ac:spMkLst>
            <pc:docMk/>
            <pc:sldMk cId="2131935322" sldId="2147476355"/>
            <ac:spMk id="22" creationId="{8AFA1C3A-159A-9654-2089-D3445B24A451}"/>
          </ac:spMkLst>
        </pc:spChg>
        <pc:spChg chg="mod">
          <ac:chgData name="櫻井 知(SAKURAI Tomo)" userId="522b6631-8b80-4284-8604-2da5e304a83d" providerId="ADAL" clId="{36A71B43-097D-4199-8DC1-DE915B94A942}" dt="2024-12-25T08:14:12.261" v="4231" actId="1076"/>
          <ac:spMkLst>
            <pc:docMk/>
            <pc:sldMk cId="2131935322" sldId="2147476355"/>
            <ac:spMk id="23" creationId="{2C46D1A0-568E-492F-97EE-8E39CEE2AFDF}"/>
          </ac:spMkLst>
        </pc:spChg>
        <pc:spChg chg="add mod">
          <ac:chgData name="櫻井 知(SAKURAI Tomo)" userId="522b6631-8b80-4284-8604-2da5e304a83d" providerId="ADAL" clId="{36A71B43-097D-4199-8DC1-DE915B94A942}" dt="2024-12-25T08:26:26.893" v="4248"/>
          <ac:spMkLst>
            <pc:docMk/>
            <pc:sldMk cId="2131935322" sldId="2147476355"/>
            <ac:spMk id="47" creationId="{EEA1D13B-6145-FDB9-4462-BD213F760190}"/>
          </ac:spMkLst>
        </pc:spChg>
        <pc:spChg chg="add mod">
          <ac:chgData name="櫻井 知(SAKURAI Tomo)" userId="522b6631-8b80-4284-8604-2da5e304a83d" providerId="ADAL" clId="{36A71B43-097D-4199-8DC1-DE915B94A942}" dt="2024-12-25T08:26:36.463" v="4250" actId="1076"/>
          <ac:spMkLst>
            <pc:docMk/>
            <pc:sldMk cId="2131935322" sldId="2147476355"/>
            <ac:spMk id="48" creationId="{632DD035-5937-58EC-BE58-CD20F6404ED3}"/>
          </ac:spMkLst>
        </pc:spChg>
        <pc:spChg chg="add mod">
          <ac:chgData name="櫻井 知(SAKURAI Tomo)" userId="522b6631-8b80-4284-8604-2da5e304a83d" providerId="ADAL" clId="{36A71B43-097D-4199-8DC1-DE915B94A942}" dt="2024-12-25T08:13:03.370" v="4203" actId="1076"/>
          <ac:spMkLst>
            <pc:docMk/>
            <pc:sldMk cId="2131935322" sldId="2147476355"/>
            <ac:spMk id="49" creationId="{1D0DE323-310C-8336-B0FF-23188B5E8A0A}"/>
          </ac:spMkLst>
        </pc:spChg>
        <pc:spChg chg="add mod">
          <ac:chgData name="櫻井 知(SAKURAI Tomo)" userId="522b6631-8b80-4284-8604-2da5e304a83d" providerId="ADAL" clId="{36A71B43-097D-4199-8DC1-DE915B94A942}" dt="2024-12-25T08:18:25.842" v="4243" actId="14100"/>
          <ac:spMkLst>
            <pc:docMk/>
            <pc:sldMk cId="2131935322" sldId="2147476355"/>
            <ac:spMk id="52" creationId="{EB700F2C-FB51-7A39-85A1-3FB78CC78F45}"/>
          </ac:spMkLst>
        </pc:spChg>
        <pc:spChg chg="add mod">
          <ac:chgData name="櫻井 知(SAKURAI Tomo)" userId="522b6631-8b80-4284-8604-2da5e304a83d" providerId="ADAL" clId="{36A71B43-097D-4199-8DC1-DE915B94A942}" dt="2024-12-25T08:14:48.947" v="4238" actId="1076"/>
          <ac:spMkLst>
            <pc:docMk/>
            <pc:sldMk cId="2131935322" sldId="2147476355"/>
            <ac:spMk id="61" creationId="{53C7D7D4-F0CD-C830-B4A3-F7E2412A5508}"/>
          </ac:spMkLst>
        </pc:spChg>
        <pc:graphicFrameChg chg="mod modGraphic">
          <ac:chgData name="櫻井 知(SAKURAI Tomo)" userId="522b6631-8b80-4284-8604-2da5e304a83d" providerId="ADAL" clId="{36A71B43-097D-4199-8DC1-DE915B94A942}" dt="2024-12-25T07:42:33.644" v="3339" actId="1036"/>
          <ac:graphicFrameMkLst>
            <pc:docMk/>
            <pc:sldMk cId="2131935322" sldId="2147476355"/>
            <ac:graphicFrameMk id="24" creationId="{2FAB766F-53E0-4B35-BE1B-47E06AB66D3F}"/>
          </ac:graphicFrameMkLst>
        </pc:graphicFrameChg>
        <pc:picChg chg="mod">
          <ac:chgData name="櫻井 知(SAKURAI Tomo)" userId="522b6631-8b80-4284-8604-2da5e304a83d" providerId="ADAL" clId="{36A71B43-097D-4199-8DC1-DE915B94A942}" dt="2024-12-25T07:42:26.030" v="3329" actId="1036"/>
          <ac:picMkLst>
            <pc:docMk/>
            <pc:sldMk cId="2131935322" sldId="2147476355"/>
            <ac:picMk id="8" creationId="{41F71062-F66D-C445-71BE-59D5FA66E3BF}"/>
          </ac:picMkLst>
        </pc:picChg>
        <pc:picChg chg="mod">
          <ac:chgData name="櫻井 知(SAKURAI Tomo)" userId="522b6631-8b80-4284-8604-2da5e304a83d" providerId="ADAL" clId="{36A71B43-097D-4199-8DC1-DE915B94A942}" dt="2024-12-25T07:42:26.030" v="3329" actId="1036"/>
          <ac:picMkLst>
            <pc:docMk/>
            <pc:sldMk cId="2131935322" sldId="2147476355"/>
            <ac:picMk id="13" creationId="{558BD570-984D-7B2B-BB48-EE5DD08A8855}"/>
          </ac:picMkLst>
        </pc:picChg>
        <pc:picChg chg="mod">
          <ac:chgData name="櫻井 知(SAKURAI Tomo)" userId="522b6631-8b80-4284-8604-2da5e304a83d" providerId="ADAL" clId="{36A71B43-097D-4199-8DC1-DE915B94A942}" dt="2024-12-25T07:42:26.030" v="3329" actId="1036"/>
          <ac:picMkLst>
            <pc:docMk/>
            <pc:sldMk cId="2131935322" sldId="2147476355"/>
            <ac:picMk id="15" creationId="{228AA8C5-B4B0-3DDA-92A9-C42BC5A310D1}"/>
          </ac:picMkLst>
        </pc:picChg>
        <pc:picChg chg="mod">
          <ac:chgData name="櫻井 知(SAKURAI Tomo)" userId="522b6631-8b80-4284-8604-2da5e304a83d" providerId="ADAL" clId="{36A71B43-097D-4199-8DC1-DE915B94A942}" dt="2024-12-25T07:42:26.030" v="3329" actId="1036"/>
          <ac:picMkLst>
            <pc:docMk/>
            <pc:sldMk cId="2131935322" sldId="2147476355"/>
            <ac:picMk id="18" creationId="{5F4BA83E-92D0-C4F0-DF72-45DBD9951C50}"/>
          </ac:picMkLst>
        </pc:picChg>
        <pc:picChg chg="add mod">
          <ac:chgData name="櫻井 知(SAKURAI Tomo)" userId="522b6631-8b80-4284-8604-2da5e304a83d" providerId="ADAL" clId="{36A71B43-097D-4199-8DC1-DE915B94A942}" dt="2024-12-25T08:10:57.403" v="4107" actId="1076"/>
          <ac:picMkLst>
            <pc:docMk/>
            <pc:sldMk cId="2131935322" sldId="2147476355"/>
            <ac:picMk id="38" creationId="{16B76CA3-2D6E-B115-1162-4528B9DC7C37}"/>
          </ac:picMkLst>
        </pc:picChg>
        <pc:picChg chg="add mod">
          <ac:chgData name="櫻井 知(SAKURAI Tomo)" userId="522b6631-8b80-4284-8604-2da5e304a83d" providerId="ADAL" clId="{36A71B43-097D-4199-8DC1-DE915B94A942}" dt="2024-12-25T08:13:11.833" v="4207" actId="1076"/>
          <ac:picMkLst>
            <pc:docMk/>
            <pc:sldMk cId="2131935322" sldId="2147476355"/>
            <ac:picMk id="39" creationId="{FF0E57BB-883C-6E5C-2665-ED535F314052}"/>
          </ac:picMkLst>
        </pc:picChg>
      </pc:sldChg>
      <pc:sldChg chg="modSp add del mod">
        <pc:chgData name="櫻井 知(SAKURAI Tomo)" userId="522b6631-8b80-4284-8604-2da5e304a83d" providerId="ADAL" clId="{36A71B43-097D-4199-8DC1-DE915B94A942}" dt="2024-12-21T15:17:50.537" v="1676" actId="2696"/>
        <pc:sldMkLst>
          <pc:docMk/>
          <pc:sldMk cId="3528949997" sldId="2147476355"/>
        </pc:sldMkLst>
      </pc:sldChg>
      <pc:sldChg chg="add del">
        <pc:chgData name="櫻井 知(SAKURAI Tomo)" userId="522b6631-8b80-4284-8604-2da5e304a83d" providerId="ADAL" clId="{36A71B43-097D-4199-8DC1-DE915B94A942}" dt="2024-12-24T14:51:44.467" v="2893" actId="2696"/>
        <pc:sldMkLst>
          <pc:docMk/>
          <pc:sldMk cId="3349516630" sldId="2147476356"/>
        </pc:sldMkLst>
      </pc:sldChg>
      <pc:sldChg chg="delSp modSp add del ord">
        <pc:chgData name="櫻井 知(SAKURAI Tomo)" userId="522b6631-8b80-4284-8604-2da5e304a83d" providerId="ADAL" clId="{36A71B43-097D-4199-8DC1-DE915B94A942}" dt="2024-12-25T10:35:04.842" v="4468" actId="2696"/>
        <pc:sldMkLst>
          <pc:docMk/>
          <pc:sldMk cId="4118197251" sldId="2147476358"/>
        </pc:sldMkLst>
      </pc:sldChg>
      <pc:sldMasterChg chg="add addSldLayout">
        <pc:chgData name="櫻井 知(SAKURAI Tomo)" userId="522b6631-8b80-4284-8604-2da5e304a83d" providerId="ADAL" clId="{36A71B43-097D-4199-8DC1-DE915B94A942}" dt="2024-12-21T14:06:49.984" v="0" actId="27028"/>
        <pc:sldMasterMkLst>
          <pc:docMk/>
          <pc:sldMasterMk cId="1847023547" sldId="2147483648"/>
        </pc:sldMasterMkLst>
        <pc:sldLayoutChg chg="add">
          <pc:chgData name="櫻井 知(SAKURAI Tomo)" userId="522b6631-8b80-4284-8604-2da5e304a83d" providerId="ADAL" clId="{36A71B43-097D-4199-8DC1-DE915B94A942}" dt="2024-12-21T14:06:49.984" v="0" actId="27028"/>
          <pc:sldLayoutMkLst>
            <pc:docMk/>
            <pc:sldMasterMk cId="1847023547" sldId="2147483648"/>
            <pc:sldLayoutMk cId="1383393790" sldId="2147483684"/>
          </pc:sldLayoutMkLst>
        </pc:sldLayoutChg>
      </pc:sldMasterChg>
      <pc:sldMasterChg chg="add del addSldLayout delSldLayout">
        <pc:chgData name="櫻井 知(SAKURAI Tomo)" userId="522b6631-8b80-4284-8604-2da5e304a83d" providerId="ADAL" clId="{36A71B43-097D-4199-8DC1-DE915B94A942}" dt="2024-12-21T15:17:50.537" v="1676" actId="2696"/>
        <pc:sldMasterMkLst>
          <pc:docMk/>
          <pc:sldMasterMk cId="156054710" sldId="2147483660"/>
        </pc:sldMasterMkLst>
        <pc:sldLayoutChg chg="add del">
          <pc:chgData name="櫻井 知(SAKURAI Tomo)" userId="522b6631-8b80-4284-8604-2da5e304a83d" providerId="ADAL" clId="{36A71B43-097D-4199-8DC1-DE915B94A942}" dt="2024-12-21T15:17:50.537" v="1676" actId="2696"/>
          <pc:sldLayoutMkLst>
            <pc:docMk/>
            <pc:sldMasterMk cId="156054710" sldId="2147483660"/>
            <pc:sldLayoutMk cId="3323612392" sldId="2147483667"/>
          </pc:sldLayoutMkLst>
        </pc:sldLayoutChg>
      </pc:sldMasterChg>
      <pc:sldMasterChg chg="add del addSldLayout delSldLayout">
        <pc:chgData name="櫻井 知(SAKURAI Tomo)" userId="522b6631-8b80-4284-8604-2da5e304a83d" providerId="ADAL" clId="{36A71B43-097D-4199-8DC1-DE915B94A942}" dt="2024-12-25T10:35:04.842" v="4468" actId="2696"/>
        <pc:sldMasterMkLst>
          <pc:docMk/>
          <pc:sldMasterMk cId="2303656381" sldId="2147483672"/>
        </pc:sldMasterMkLst>
        <pc:sldLayoutChg chg="add del">
          <pc:chgData name="櫻井 知(SAKURAI Tomo)" userId="522b6631-8b80-4284-8604-2da5e304a83d" providerId="ADAL" clId="{36A71B43-097D-4199-8DC1-DE915B94A942}" dt="2024-12-25T10:35:04.842" v="4468" actId="2696"/>
          <pc:sldLayoutMkLst>
            <pc:docMk/>
            <pc:sldMasterMk cId="2303656381" sldId="2147483672"/>
            <pc:sldLayoutMk cId="570112368" sldId="2147483673"/>
          </pc:sldLayoutMkLst>
        </pc:sldLayoutChg>
      </pc:sldMasterChg>
      <pc:sldMasterChg chg="add addSldLayout">
        <pc:chgData name="櫻井 知(SAKURAI Tomo)" userId="522b6631-8b80-4284-8604-2da5e304a83d" providerId="ADAL" clId="{36A71B43-097D-4199-8DC1-DE915B94A942}" dt="2024-12-24T14:32:33.795" v="2443" actId="27028"/>
        <pc:sldMasterMkLst>
          <pc:docMk/>
          <pc:sldMasterMk cId="1114827114" sldId="2147483756"/>
        </pc:sldMasterMkLst>
        <pc:sldLayoutChg chg="add">
          <pc:chgData name="櫻井 知(SAKURAI Tomo)" userId="522b6631-8b80-4284-8604-2da5e304a83d" providerId="ADAL" clId="{36A71B43-097D-4199-8DC1-DE915B94A942}" dt="2024-12-24T14:32:33.795" v="2443" actId="27028"/>
          <pc:sldLayoutMkLst>
            <pc:docMk/>
            <pc:sldMasterMk cId="1114827114" sldId="2147483756"/>
            <pc:sldLayoutMk cId="3858949533" sldId="2147483763"/>
          </pc:sldLayoutMkLst>
        </pc:sldLayoutChg>
      </pc:sldMasterChg>
      <pc:sldMasterChg chg="replId delSldLayout modSldLayout">
        <pc:chgData name="櫻井 知(SAKURAI Tomo)" userId="522b6631-8b80-4284-8604-2da5e304a83d" providerId="ADAL" clId="{36A71B43-097D-4199-8DC1-DE915B94A942}" dt="2024-12-21T15:19:16.873" v="1681" actId="2696"/>
        <pc:sldMasterMkLst>
          <pc:docMk/>
          <pc:sldMasterMk cId="3456577892" sldId="2147483764"/>
        </pc:sldMasterMkLst>
        <pc:sldLayoutChg chg="del">
          <pc:chgData name="櫻井 知(SAKURAI Tomo)" userId="522b6631-8b80-4284-8604-2da5e304a83d" providerId="ADAL" clId="{36A71B43-097D-4199-8DC1-DE915B94A942}" dt="2024-12-21T15:19:16.873" v="1681" actId="2696"/>
          <pc:sldLayoutMkLst>
            <pc:docMk/>
            <pc:sldMasterMk cId="3456577892" sldId="2147483764"/>
            <pc:sldLayoutMk cId="1534584005" sldId="2147483685"/>
          </pc:sldLayoutMkLst>
        </pc:sldLayoutChg>
        <pc:sldLayoutChg chg="replId">
          <pc:chgData name="櫻井 知(SAKURAI Tomo)" userId="522b6631-8b80-4284-8604-2da5e304a83d" providerId="ADAL" clId="{36A71B43-097D-4199-8DC1-DE915B94A942}" dt="2024-12-21T14:16:54.480" v="79" actId="27028"/>
          <pc:sldLayoutMkLst>
            <pc:docMk/>
            <pc:sldMasterMk cId="3456577892" sldId="2147483764"/>
            <pc:sldLayoutMk cId="269229485" sldId="2147483765"/>
          </pc:sldLayoutMkLst>
        </pc:sldLayoutChg>
        <pc:sldLayoutChg chg="replId">
          <pc:chgData name="櫻井 知(SAKURAI Tomo)" userId="522b6631-8b80-4284-8604-2da5e304a83d" providerId="ADAL" clId="{36A71B43-097D-4199-8DC1-DE915B94A942}" dt="2024-12-21T15:07:51.677" v="1328" actId="27028"/>
          <pc:sldLayoutMkLst>
            <pc:docMk/>
            <pc:sldMasterMk cId="3456577892" sldId="2147483764"/>
            <pc:sldLayoutMk cId="354523954" sldId="2147489138"/>
          </pc:sldLayoutMkLst>
        </pc:sldLayoutChg>
      </pc:sldMasterChg>
      <pc:sldMasterChg chg="add del addSldLayout delSldLayout">
        <pc:chgData name="櫻井 知(SAKURAI Tomo)" userId="522b6631-8b80-4284-8604-2da5e304a83d" providerId="ADAL" clId="{36A71B43-097D-4199-8DC1-DE915B94A942}" dt="2024-12-24T14:50:19.697" v="2875" actId="2696"/>
        <pc:sldMasterMkLst>
          <pc:docMk/>
          <pc:sldMasterMk cId="832440553" sldId="2147483804"/>
        </pc:sldMasterMkLst>
        <pc:sldLayoutChg chg="add del">
          <pc:chgData name="櫻井 知(SAKURAI Tomo)" userId="522b6631-8b80-4284-8604-2da5e304a83d" providerId="ADAL" clId="{36A71B43-097D-4199-8DC1-DE915B94A942}" dt="2024-12-24T14:50:19.697" v="2875" actId="2696"/>
          <pc:sldLayoutMkLst>
            <pc:docMk/>
            <pc:sldMasterMk cId="832440553" sldId="2147483804"/>
            <pc:sldLayoutMk cId="2128815413" sldId="2147483811"/>
          </pc:sldLayoutMkLst>
        </pc:sldLayoutChg>
      </pc:sldMasterChg>
      <pc:sldMasterChg chg="add addSldLayout">
        <pc:chgData name="櫻井 知(SAKURAI Tomo)" userId="522b6631-8b80-4284-8604-2da5e304a83d" providerId="ADAL" clId="{36A71B43-097D-4199-8DC1-DE915B94A942}" dt="2024-12-21T14:43:46.505" v="998" actId="27028"/>
        <pc:sldMasterMkLst>
          <pc:docMk/>
          <pc:sldMasterMk cId="2253370387" sldId="2147489082"/>
        </pc:sldMasterMkLst>
        <pc:sldLayoutChg chg="add">
          <pc:chgData name="櫻井 知(SAKURAI Tomo)" userId="522b6631-8b80-4284-8604-2da5e304a83d" providerId="ADAL" clId="{36A71B43-097D-4199-8DC1-DE915B94A942}" dt="2024-12-21T14:25:24.996" v="296" actId="27028"/>
          <pc:sldLayoutMkLst>
            <pc:docMk/>
            <pc:sldMasterMk cId="2253370387" sldId="2147489082"/>
            <pc:sldLayoutMk cId="217566775" sldId="2147489089"/>
          </pc:sldLayoutMkLst>
        </pc:sldLayoutChg>
        <pc:sldLayoutChg chg="add">
          <pc:chgData name="櫻井 知(SAKURAI Tomo)" userId="522b6631-8b80-4284-8604-2da5e304a83d" providerId="ADAL" clId="{36A71B43-097D-4199-8DC1-DE915B94A942}" dt="2024-12-21T14:43:46.505" v="998" actId="27028"/>
          <pc:sldLayoutMkLst>
            <pc:docMk/>
            <pc:sldMasterMk cId="2253370387" sldId="2147489082"/>
            <pc:sldLayoutMk cId="955754694" sldId="2147489134"/>
          </pc:sldLayoutMkLst>
        </pc:sldLayoutChg>
      </pc:sldMasterChg>
      <pc:sldMasterChg chg="replId modSldLayout">
        <pc:chgData name="櫻井 知(SAKURAI Tomo)" userId="522b6631-8b80-4284-8604-2da5e304a83d" providerId="ADAL" clId="{36A71B43-097D-4199-8DC1-DE915B94A942}" dt="2024-12-21T15:06:33.006" v="1320" actId="27028"/>
        <pc:sldMasterMkLst>
          <pc:docMk/>
          <pc:sldMasterMk cId="1818325241" sldId="2147489135"/>
        </pc:sldMasterMkLst>
        <pc:sldLayoutChg chg="replId">
          <pc:chgData name="櫻井 知(SAKURAI Tomo)" userId="522b6631-8b80-4284-8604-2da5e304a83d" providerId="ADAL" clId="{36A71B43-097D-4199-8DC1-DE915B94A942}" dt="2024-12-21T14:06:49.984" v="0" actId="27028"/>
          <pc:sldLayoutMkLst>
            <pc:docMk/>
            <pc:sldMasterMk cId="1818325241" sldId="2147489135"/>
            <pc:sldLayoutMk cId="1054500026" sldId="2147483686"/>
          </pc:sldLayoutMkLst>
        </pc:sldLayoutChg>
        <pc:sldLayoutChg chg="replId">
          <pc:chgData name="櫻井 知(SAKURAI Tomo)" userId="522b6631-8b80-4284-8604-2da5e304a83d" providerId="ADAL" clId="{36A71B43-097D-4199-8DC1-DE915B94A942}" dt="2024-12-21T15:06:33.006" v="1320" actId="27028"/>
          <pc:sldLayoutMkLst>
            <pc:docMk/>
            <pc:sldMasterMk cId="1818325241" sldId="2147489135"/>
            <pc:sldLayoutMk cId="2622345988" sldId="2147489136"/>
          </pc:sldLayoutMkLst>
        </pc:sldLayoutChg>
      </pc:sldMasterChg>
      <pc:sldMasterChg chg="add replId addSldLayout">
        <pc:chgData name="櫻井 知(SAKURAI Tomo)" userId="522b6631-8b80-4284-8604-2da5e304a83d" providerId="ADAL" clId="{36A71B43-097D-4199-8DC1-DE915B94A942}" dt="2024-12-21T15:07:51.677" v="1328" actId="27028"/>
        <pc:sldMasterMkLst>
          <pc:docMk/>
          <pc:sldMasterMk cId="3795418056" sldId="2147489137"/>
        </pc:sldMasterMkLst>
        <pc:sldLayoutChg chg="add">
          <pc:chgData name="櫻井 知(SAKURAI Tomo)" userId="522b6631-8b80-4284-8604-2da5e304a83d" providerId="ADAL" clId="{36A71B43-097D-4199-8DC1-DE915B94A942}" dt="2024-12-21T14:16:54.480" v="79" actId="27028"/>
          <pc:sldLayoutMkLst>
            <pc:docMk/>
            <pc:sldMasterMk cId="3795418056" sldId="2147489137"/>
            <pc:sldLayoutMk cId="3469581884" sldId="2147483661"/>
          </pc:sldLayoutMkLst>
        </pc:sldLayoutChg>
      </pc:sldMasterChg>
    </pc:docChg>
  </pc:docChgLst>
  <pc:docChgLst>
    <pc:chgData name="飯田 俊平(IIDA Shumpei)" userId="2df52341-19e4-4dfb-97dd-263e5a26c531" providerId="ADAL" clId="{0A3E3417-7B8E-4AFD-9833-CCF59188C47E}"/>
    <pc:docChg chg="modSld">
      <pc:chgData name="飯田 俊平(IIDA Shumpei)" userId="2df52341-19e4-4dfb-97dd-263e5a26c531" providerId="ADAL" clId="{0A3E3417-7B8E-4AFD-9833-CCF59188C47E}" dt="2024-12-25T12:26:30.519" v="128" actId="1076"/>
      <pc:docMkLst>
        <pc:docMk/>
      </pc:docMkLst>
      <pc:sldChg chg="addSp modSp mod">
        <pc:chgData name="飯田 俊平(IIDA Shumpei)" userId="2df52341-19e4-4dfb-97dd-263e5a26c531" providerId="ADAL" clId="{0A3E3417-7B8E-4AFD-9833-CCF59188C47E}" dt="2024-12-25T12:26:30.519" v="128" actId="1076"/>
        <pc:sldMkLst>
          <pc:docMk/>
          <pc:sldMk cId="1030093900" sldId="304"/>
        </pc:sldMkLst>
        <pc:spChg chg="add mod">
          <ac:chgData name="飯田 俊平(IIDA Shumpei)" userId="2df52341-19e4-4dfb-97dd-263e5a26c531" providerId="ADAL" clId="{0A3E3417-7B8E-4AFD-9833-CCF59188C47E}" dt="2024-12-25T12:25:01.021" v="27" actId="1076"/>
          <ac:spMkLst>
            <pc:docMk/>
            <pc:sldMk cId="1030093900" sldId="304"/>
            <ac:spMk id="7" creationId="{E21B7E3C-D146-C719-7D1B-B68FD62C52B0}"/>
          </ac:spMkLst>
        </pc:spChg>
        <pc:spChg chg="add mod">
          <ac:chgData name="飯田 俊平(IIDA Shumpei)" userId="2df52341-19e4-4dfb-97dd-263e5a26c531" providerId="ADAL" clId="{0A3E3417-7B8E-4AFD-9833-CCF59188C47E}" dt="2024-12-25T12:26:30.519" v="128" actId="1076"/>
          <ac:spMkLst>
            <pc:docMk/>
            <pc:sldMk cId="1030093900" sldId="304"/>
            <ac:spMk id="8" creationId="{381F1042-14A3-F6E5-9EDA-D648302E476A}"/>
          </ac:spMkLst>
        </pc:spChg>
        <pc:spChg chg="mod">
          <ac:chgData name="飯田 俊平(IIDA Shumpei)" userId="2df52341-19e4-4dfb-97dd-263e5a26c531" providerId="ADAL" clId="{0A3E3417-7B8E-4AFD-9833-CCF59188C47E}" dt="2024-12-25T12:25:35.929" v="73" actId="20577"/>
          <ac:spMkLst>
            <pc:docMk/>
            <pc:sldMk cId="1030093900" sldId="304"/>
            <ac:spMk id="17" creationId="{5582CEF5-3A6C-23A4-8A62-CDF2BB02B8A3}"/>
          </ac:spMkLst>
        </pc:spChg>
        <pc:graphicFrameChg chg="add mod">
          <ac:chgData name="飯田 俊平(IIDA Shumpei)" userId="2df52341-19e4-4dfb-97dd-263e5a26c531" providerId="ADAL" clId="{0A3E3417-7B8E-4AFD-9833-CCF59188C47E}" dt="2024-12-25T12:24:39.413" v="25" actId="167"/>
          <ac:graphicFrameMkLst>
            <pc:docMk/>
            <pc:sldMk cId="1030093900" sldId="304"/>
            <ac:graphicFrameMk id="4" creationId="{E3A4E63C-E6A4-496E-B70E-9F4614ECC5FC}"/>
          </ac:graphicFrameMkLst>
        </pc:graphicFrameChg>
      </pc:sldChg>
    </pc:docChg>
  </pc:docChgLst>
  <pc:docChgLst>
    <pc:chgData name="三谷 智典(MITANI Tomonori)" userId="S::tomonori_mitani770@maff.go.jp::247ab706-581e-4bb1-a4de-e6c79bb3a930" providerId="AD" clId="Web-{BEA4FD1F-5C73-C9DE-31F1-ABDB70A2BDAD}"/>
    <pc:docChg chg="addSld modSld">
      <pc:chgData name="三谷 智典(MITANI Tomonori)" userId="S::tomonori_mitani770@maff.go.jp::247ab706-581e-4bb1-a4de-e6c79bb3a930" providerId="AD" clId="Web-{BEA4FD1F-5C73-C9DE-31F1-ABDB70A2BDAD}" dt="2024-12-23T09:03:55.169" v="85" actId="14100"/>
      <pc:docMkLst>
        <pc:docMk/>
      </pc:docMkLst>
      <pc:sldChg chg="add">
        <pc:chgData name="三谷 智典(MITANI Tomonori)" userId="S::tomonori_mitani770@maff.go.jp::247ab706-581e-4bb1-a4de-e6c79bb3a930" providerId="AD" clId="Web-{BEA4FD1F-5C73-C9DE-31F1-ABDB70A2BDAD}" dt="2024-12-23T08:59:17.443" v="1"/>
        <pc:sldMkLst>
          <pc:docMk/>
          <pc:sldMk cId="225685303" sldId="2147476271"/>
        </pc:sldMkLst>
      </pc:sldChg>
      <pc:sldChg chg="addSp delSp modSp add">
        <pc:chgData name="三谷 智典(MITANI Tomonori)" userId="S::tomonori_mitani770@maff.go.jp::247ab706-581e-4bb1-a4de-e6c79bb3a930" providerId="AD" clId="Web-{BEA4FD1F-5C73-C9DE-31F1-ABDB70A2BDAD}" dt="2024-12-23T09:03:55.169" v="85" actId="14100"/>
        <pc:sldMkLst>
          <pc:docMk/>
          <pc:sldMk cId="1409924882" sldId="2147476290"/>
        </pc:sldMkLst>
        <pc:spChg chg="add mod">
          <ac:chgData name="三谷 智典(MITANI Tomonori)" userId="S::tomonori_mitani770@maff.go.jp::247ab706-581e-4bb1-a4de-e6c79bb3a930" providerId="AD" clId="Web-{BEA4FD1F-5C73-C9DE-31F1-ABDB70A2BDAD}" dt="2024-12-23T09:00:00.319" v="41" actId="20577"/>
          <ac:spMkLst>
            <pc:docMk/>
            <pc:sldMk cId="1409924882" sldId="2147476290"/>
            <ac:spMk id="20" creationId="{F6AED79B-AFE5-513E-C1CE-157526F061A2}"/>
          </ac:spMkLst>
        </pc:spChg>
        <pc:spChg chg="add mod">
          <ac:chgData name="三谷 智典(MITANI Tomonori)" userId="S::tomonori_mitani770@maff.go.jp::247ab706-581e-4bb1-a4de-e6c79bb3a930" providerId="AD" clId="Web-{BEA4FD1F-5C73-C9DE-31F1-ABDB70A2BDAD}" dt="2024-12-23T09:02:33.870" v="66" actId="14100"/>
          <ac:spMkLst>
            <pc:docMk/>
            <pc:sldMk cId="1409924882" sldId="2147476290"/>
            <ac:spMk id="28" creationId="{EE7EF8A9-95EE-B9A7-6117-CD49D55A1D98}"/>
          </ac:spMkLst>
        </pc:spChg>
        <pc:spChg chg="mod">
          <ac:chgData name="三谷 智典(MITANI Tomonori)" userId="S::tomonori_mitani770@maff.go.jp::247ab706-581e-4bb1-a4de-e6c79bb3a930" providerId="AD" clId="Web-{BEA4FD1F-5C73-C9DE-31F1-ABDB70A2BDAD}" dt="2024-12-23T09:03:13.637" v="70" actId="14100"/>
          <ac:spMkLst>
            <pc:docMk/>
            <pc:sldMk cId="1409924882" sldId="2147476290"/>
            <ac:spMk id="46" creationId="{B7BC9A7B-25C1-9B1B-055A-2B69566E33FB}"/>
          </ac:spMkLst>
        </pc:spChg>
        <pc:spChg chg="mod">
          <ac:chgData name="三谷 智典(MITANI Tomonori)" userId="S::tomonori_mitani770@maff.go.jp::247ab706-581e-4bb1-a4de-e6c79bb3a930" providerId="AD" clId="Web-{BEA4FD1F-5C73-C9DE-31F1-ABDB70A2BDAD}" dt="2024-12-23T09:03:41.169" v="83" actId="1076"/>
          <ac:spMkLst>
            <pc:docMk/>
            <pc:sldMk cId="1409924882" sldId="2147476290"/>
            <ac:spMk id="52" creationId="{EF34A1BA-0B8E-9B25-DFA2-629DB9DA5289}"/>
          </ac:spMkLst>
        </pc:spChg>
        <pc:spChg chg="mod">
          <ac:chgData name="三谷 智典(MITANI Tomonori)" userId="S::tomonori_mitani770@maff.go.jp::247ab706-581e-4bb1-a4de-e6c79bb3a930" providerId="AD" clId="Web-{BEA4FD1F-5C73-C9DE-31F1-ABDB70A2BDAD}" dt="2024-12-23T09:02:57.996" v="68" actId="1076"/>
          <ac:spMkLst>
            <pc:docMk/>
            <pc:sldMk cId="1409924882" sldId="2147476290"/>
            <ac:spMk id="53" creationId="{72A0A669-D791-7159-F04F-E005FFC717F1}"/>
          </ac:spMkLst>
        </pc:spChg>
        <pc:spChg chg="mod">
          <ac:chgData name="三谷 智典(MITANI Tomonori)" userId="S::tomonori_mitani770@maff.go.jp::247ab706-581e-4bb1-a4de-e6c79bb3a930" providerId="AD" clId="Web-{BEA4FD1F-5C73-C9DE-31F1-ABDB70A2BDAD}" dt="2024-12-23T09:03:55.169" v="85" actId="14100"/>
          <ac:spMkLst>
            <pc:docMk/>
            <pc:sldMk cId="1409924882" sldId="2147476290"/>
            <ac:spMk id="68" creationId="{A2789326-C81A-E9ED-3038-CD9105E3598E}"/>
          </ac:spMkLst>
        </pc:spChg>
      </pc:sldChg>
      <pc:sldMasterChg chg="addSldLayout">
        <pc:chgData name="三谷 智典(MITANI Tomonori)" userId="S::tomonori_mitani770@maff.go.jp::247ab706-581e-4bb1-a4de-e6c79bb3a930" providerId="AD" clId="Web-{BEA4FD1F-5C73-C9DE-31F1-ABDB70A2BDAD}" dt="2024-12-23T08:58:48.520" v="0"/>
        <pc:sldMasterMkLst>
          <pc:docMk/>
          <pc:sldMasterMk cId="3456577892" sldId="2147483764"/>
        </pc:sldMasterMkLst>
        <pc:sldLayoutChg chg="add">
          <pc:chgData name="三谷 智典(MITANI Tomonori)" userId="S::tomonori_mitani770@maff.go.jp::247ab706-581e-4bb1-a4de-e6c79bb3a930" providerId="AD" clId="Web-{BEA4FD1F-5C73-C9DE-31F1-ABDB70A2BDAD}" dt="2024-12-23T08:58:48.520" v="0"/>
          <pc:sldLayoutMkLst>
            <pc:docMk/>
            <pc:sldMasterMk cId="3456577892" sldId="2147483764"/>
            <pc:sldLayoutMk cId="1432943273" sldId="2147489139"/>
          </pc:sldLayoutMkLst>
        </pc:sldLayoutChg>
      </pc:sldMasterChg>
    </pc:docChg>
  </pc:docChgLst>
  <pc:docChgLst>
    <pc:chgData name="諏訪 幹夫(SUWA Mikio)" userId="d3b54c69-c2e2-4e67-964f-c72b5ba37a52" providerId="ADAL" clId="{B166E6A6-33CE-4757-8404-2CD091BA4D18}"/>
    <pc:docChg chg="modSld">
      <pc:chgData name="諏訪 幹夫(SUWA Mikio)" userId="d3b54c69-c2e2-4e67-964f-c72b5ba37a52" providerId="ADAL" clId="{B166E6A6-33CE-4757-8404-2CD091BA4D18}" dt="2025-02-27T09:26:41.218" v="2" actId="14100"/>
      <pc:docMkLst>
        <pc:docMk/>
      </pc:docMkLst>
      <pc:sldChg chg="addSp modSp">
        <pc:chgData name="諏訪 幹夫(SUWA Mikio)" userId="d3b54c69-c2e2-4e67-964f-c72b5ba37a52" providerId="ADAL" clId="{B166E6A6-33CE-4757-8404-2CD091BA4D18}" dt="2025-02-27T09:25:20.206" v="1" actId="571"/>
        <pc:sldMkLst>
          <pc:docMk/>
          <pc:sldMk cId="2889989598" sldId="1986"/>
        </pc:sldMkLst>
        <pc:picChg chg="add mod">
          <ac:chgData name="諏訪 幹夫(SUWA Mikio)" userId="d3b54c69-c2e2-4e67-964f-c72b5ba37a52" providerId="ADAL" clId="{B166E6A6-33CE-4757-8404-2CD091BA4D18}" dt="2025-02-27T09:25:20.206" v="1" actId="571"/>
          <ac:picMkLst>
            <pc:docMk/>
            <pc:sldMk cId="2889989598" sldId="1986"/>
            <ac:picMk id="2" creationId="{44A0C63A-742B-6C37-A762-C6FD36324D78}"/>
          </ac:picMkLst>
        </pc:picChg>
        <pc:picChg chg="add mod">
          <ac:chgData name="諏訪 幹夫(SUWA Mikio)" userId="d3b54c69-c2e2-4e67-964f-c72b5ba37a52" providerId="ADAL" clId="{B166E6A6-33CE-4757-8404-2CD091BA4D18}" dt="2025-02-27T09:25:20.206" v="1" actId="571"/>
          <ac:picMkLst>
            <pc:docMk/>
            <pc:sldMk cId="2889989598" sldId="1986"/>
            <ac:picMk id="4" creationId="{C20FDBBA-EFE9-60C7-61FC-02D8A772350D}"/>
          </ac:picMkLst>
        </pc:picChg>
        <pc:picChg chg="add mod">
          <ac:chgData name="諏訪 幹夫(SUWA Mikio)" userId="d3b54c69-c2e2-4e67-964f-c72b5ba37a52" providerId="ADAL" clId="{B166E6A6-33CE-4757-8404-2CD091BA4D18}" dt="2025-02-27T09:25:20.206" v="1" actId="571"/>
          <ac:picMkLst>
            <pc:docMk/>
            <pc:sldMk cId="2889989598" sldId="1986"/>
            <ac:picMk id="5" creationId="{CFD9169F-C308-E6F7-5374-62A6A02F3CF3}"/>
          </ac:picMkLst>
        </pc:picChg>
        <pc:picChg chg="add mod">
          <ac:chgData name="諏訪 幹夫(SUWA Mikio)" userId="d3b54c69-c2e2-4e67-964f-c72b5ba37a52" providerId="ADAL" clId="{B166E6A6-33CE-4757-8404-2CD091BA4D18}" dt="2025-02-27T09:25:20.206" v="1" actId="571"/>
          <ac:picMkLst>
            <pc:docMk/>
            <pc:sldMk cId="2889989598" sldId="1986"/>
            <ac:picMk id="6" creationId="{23A57C8C-53A1-3E44-30E7-0808AADB44BE}"/>
          </ac:picMkLst>
        </pc:picChg>
        <pc:picChg chg="add mod">
          <ac:chgData name="諏訪 幹夫(SUWA Mikio)" userId="d3b54c69-c2e2-4e67-964f-c72b5ba37a52" providerId="ADAL" clId="{B166E6A6-33CE-4757-8404-2CD091BA4D18}" dt="2025-02-27T09:25:20.206" v="1" actId="571"/>
          <ac:picMkLst>
            <pc:docMk/>
            <pc:sldMk cId="2889989598" sldId="1986"/>
            <ac:picMk id="8" creationId="{1DCBFDB6-9D69-7102-EEF6-5D4FB8FC6D95}"/>
          </ac:picMkLst>
        </pc:picChg>
        <pc:picChg chg="add mod">
          <ac:chgData name="諏訪 幹夫(SUWA Mikio)" userId="d3b54c69-c2e2-4e67-964f-c72b5ba37a52" providerId="ADAL" clId="{B166E6A6-33CE-4757-8404-2CD091BA4D18}" dt="2025-02-27T09:25:20.206" v="1" actId="571"/>
          <ac:picMkLst>
            <pc:docMk/>
            <pc:sldMk cId="2889989598" sldId="1986"/>
            <ac:picMk id="9" creationId="{5DA40B89-CDD9-4A01-93C3-E9330BF83698}"/>
          </ac:picMkLst>
        </pc:picChg>
        <pc:picChg chg="add mod">
          <ac:chgData name="諏訪 幹夫(SUWA Mikio)" userId="d3b54c69-c2e2-4e67-964f-c72b5ba37a52" providerId="ADAL" clId="{B166E6A6-33CE-4757-8404-2CD091BA4D18}" dt="2025-02-27T09:25:20.206" v="1" actId="571"/>
          <ac:picMkLst>
            <pc:docMk/>
            <pc:sldMk cId="2889989598" sldId="1986"/>
            <ac:picMk id="10" creationId="{97C86EDC-BB30-23F8-8514-8E7E4D48681B}"/>
          </ac:picMkLst>
        </pc:picChg>
        <pc:picChg chg="add mod">
          <ac:chgData name="諏訪 幹夫(SUWA Mikio)" userId="d3b54c69-c2e2-4e67-964f-c72b5ba37a52" providerId="ADAL" clId="{B166E6A6-33CE-4757-8404-2CD091BA4D18}" dt="2025-02-27T09:25:20.206" v="1" actId="571"/>
          <ac:picMkLst>
            <pc:docMk/>
            <pc:sldMk cId="2889989598" sldId="1986"/>
            <ac:picMk id="11" creationId="{A215EE60-8DED-186E-30EA-F94F0E52302D}"/>
          </ac:picMkLst>
        </pc:picChg>
      </pc:sldChg>
      <pc:sldChg chg="modSp mod">
        <pc:chgData name="諏訪 幹夫(SUWA Mikio)" userId="d3b54c69-c2e2-4e67-964f-c72b5ba37a52" providerId="ADAL" clId="{B166E6A6-33CE-4757-8404-2CD091BA4D18}" dt="2025-02-27T09:26:41.218" v="2" actId="14100"/>
        <pc:sldMkLst>
          <pc:docMk/>
          <pc:sldMk cId="3722813743" sldId="4755"/>
        </pc:sldMkLst>
        <pc:spChg chg="mod">
          <ac:chgData name="諏訪 幹夫(SUWA Mikio)" userId="d3b54c69-c2e2-4e67-964f-c72b5ba37a52" providerId="ADAL" clId="{B166E6A6-33CE-4757-8404-2CD091BA4D18}" dt="2025-02-27T09:26:41.218" v="2" actId="14100"/>
          <ac:spMkLst>
            <pc:docMk/>
            <pc:sldMk cId="3722813743" sldId="4755"/>
            <ac:spMk id="31" creationId="{12F69B1B-C2BC-8713-B4CC-116401AF8404}"/>
          </ac:spMkLst>
        </pc:spChg>
      </pc:sldChg>
    </pc:docChg>
  </pc:docChgLst>
  <pc:docChgLst>
    <pc:chgData name="小島 以津佳(KOJIMA Itsuka)" userId="31d9dc33-e82c-4982-b5eb-dd2a27d67a23" providerId="ADAL" clId="{8E0A2536-B46A-4043-AD8A-07B09CD8E4EE}"/>
    <pc:docChg chg="custSel addSld delSld modSld sldOrd modNotesMaster">
      <pc:chgData name="小島 以津佳(KOJIMA Itsuka)" userId="31d9dc33-e82c-4982-b5eb-dd2a27d67a23" providerId="ADAL" clId="{8E0A2536-B46A-4043-AD8A-07B09CD8E4EE}" dt="2025-01-09T09:31:12.210" v="2159" actId="2696"/>
      <pc:docMkLst>
        <pc:docMk/>
      </pc:docMkLst>
      <pc:sldChg chg="delSp modSp del mod">
        <pc:chgData name="小島 以津佳(KOJIMA Itsuka)" userId="31d9dc33-e82c-4982-b5eb-dd2a27d67a23" providerId="ADAL" clId="{8E0A2536-B46A-4043-AD8A-07B09CD8E4EE}" dt="2024-12-27T05:15:38.275" v="60" actId="478"/>
        <pc:sldMkLst>
          <pc:docMk/>
          <pc:sldMk cId="3601369953" sldId="297"/>
        </pc:sldMkLst>
      </pc:sldChg>
      <pc:sldChg chg="del ord">
        <pc:chgData name="小島 以津佳(KOJIMA Itsuka)" userId="31d9dc33-e82c-4982-b5eb-dd2a27d67a23" providerId="ADAL" clId="{8E0A2536-B46A-4043-AD8A-07B09CD8E4EE}" dt="2024-12-25T04:28:42.842" v="7" actId="47"/>
        <pc:sldMkLst>
          <pc:docMk/>
          <pc:sldMk cId="1693152452" sldId="306"/>
        </pc:sldMkLst>
      </pc:sldChg>
      <pc:sldChg chg="del">
        <pc:chgData name="小島 以津佳(KOJIMA Itsuka)" userId="31d9dc33-e82c-4982-b5eb-dd2a27d67a23" providerId="ADAL" clId="{8E0A2536-B46A-4043-AD8A-07B09CD8E4EE}" dt="2024-12-25T02:30:05.245" v="0" actId="47"/>
        <pc:sldMkLst>
          <pc:docMk/>
          <pc:sldMk cId="1278957717" sldId="307"/>
        </pc:sldMkLst>
      </pc:sldChg>
      <pc:sldChg chg="modNotes">
        <pc:chgData name="小島 以津佳(KOJIMA Itsuka)" userId="31d9dc33-e82c-4982-b5eb-dd2a27d67a23" providerId="ADAL" clId="{8E0A2536-B46A-4043-AD8A-07B09CD8E4EE}" dt="2025-01-09T09:19:28.952" v="2158"/>
        <pc:sldMkLst>
          <pc:docMk/>
          <pc:sldMk cId="2889989598" sldId="1986"/>
        </pc:sldMkLst>
      </pc:sldChg>
      <pc:sldChg chg="modNotes">
        <pc:chgData name="小島 以津佳(KOJIMA Itsuka)" userId="31d9dc33-e82c-4982-b5eb-dd2a27d67a23" providerId="ADAL" clId="{8E0A2536-B46A-4043-AD8A-07B09CD8E4EE}" dt="2025-01-09T09:19:28.952" v="2158"/>
        <pc:sldMkLst>
          <pc:docMk/>
          <pc:sldMk cId="225685303" sldId="2147476271"/>
        </pc:sldMkLst>
      </pc:sldChg>
      <pc:sldChg chg="modNotes">
        <pc:chgData name="小島 以津佳(KOJIMA Itsuka)" userId="31d9dc33-e82c-4982-b5eb-dd2a27d67a23" providerId="ADAL" clId="{8E0A2536-B46A-4043-AD8A-07B09CD8E4EE}" dt="2025-01-09T09:19:28.952" v="2158"/>
        <pc:sldMkLst>
          <pc:docMk/>
          <pc:sldMk cId="4187556900" sldId="2147476346"/>
        </pc:sldMkLst>
      </pc:sldChg>
      <pc:sldChg chg="modNotes">
        <pc:chgData name="小島 以津佳(KOJIMA Itsuka)" userId="31d9dc33-e82c-4982-b5eb-dd2a27d67a23" providerId="ADAL" clId="{8E0A2536-B46A-4043-AD8A-07B09CD8E4EE}" dt="2025-01-09T09:19:28.952" v="2158"/>
        <pc:sldMkLst>
          <pc:docMk/>
          <pc:sldMk cId="1452500057" sldId="2147476349"/>
        </pc:sldMkLst>
      </pc:sldChg>
      <pc:sldChg chg="addSp delSp modSp del mod">
        <pc:chgData name="小島 以津佳(KOJIMA Itsuka)" userId="31d9dc33-e82c-4982-b5eb-dd2a27d67a23" providerId="ADAL" clId="{8E0A2536-B46A-4043-AD8A-07B09CD8E4EE}" dt="2024-12-26T01:38:26.265" v="33" actId="47"/>
        <pc:sldMkLst>
          <pc:docMk/>
          <pc:sldMk cId="4044844915" sldId="2147476357"/>
        </pc:sldMkLst>
      </pc:sldChg>
      <pc:sldChg chg="addSp delSp modSp mod">
        <pc:chgData name="小島 以津佳(KOJIMA Itsuka)" userId="31d9dc33-e82c-4982-b5eb-dd2a27d67a23" providerId="ADAL" clId="{8E0A2536-B46A-4043-AD8A-07B09CD8E4EE}" dt="2025-01-09T09:15:22.352" v="2157" actId="20577"/>
        <pc:sldMkLst>
          <pc:docMk/>
          <pc:sldMk cId="2346681566" sldId="2147476358"/>
        </pc:sldMkLst>
        <pc:spChg chg="mod">
          <ac:chgData name="小島 以津佳(KOJIMA Itsuka)" userId="31d9dc33-e82c-4982-b5eb-dd2a27d67a23" providerId="ADAL" clId="{8E0A2536-B46A-4043-AD8A-07B09CD8E4EE}" dt="2025-01-09T09:15:22.352" v="2157" actId="20577"/>
          <ac:spMkLst>
            <pc:docMk/>
            <pc:sldMk cId="2346681566" sldId="2147476358"/>
            <ac:spMk id="12" creationId="{D273712C-7623-48A9-39B5-A2CB86A482AA}"/>
          </ac:spMkLst>
        </pc:spChg>
        <pc:spChg chg="mod">
          <ac:chgData name="小島 以津佳(KOJIMA Itsuka)" userId="31d9dc33-e82c-4982-b5eb-dd2a27d67a23" providerId="ADAL" clId="{8E0A2536-B46A-4043-AD8A-07B09CD8E4EE}" dt="2025-01-09T08:16:21.759" v="1345" actId="1076"/>
          <ac:spMkLst>
            <pc:docMk/>
            <pc:sldMk cId="2346681566" sldId="2147476358"/>
            <ac:spMk id="16" creationId="{90669D54-E0DF-EC08-E891-8ACDA1E9F6A4}"/>
          </ac:spMkLst>
        </pc:spChg>
        <pc:spChg chg="mod">
          <ac:chgData name="小島 以津佳(KOJIMA Itsuka)" userId="31d9dc33-e82c-4982-b5eb-dd2a27d67a23" providerId="ADAL" clId="{8E0A2536-B46A-4043-AD8A-07B09CD8E4EE}" dt="2025-01-09T09:07:05.860" v="2047" actId="1076"/>
          <ac:spMkLst>
            <pc:docMk/>
            <pc:sldMk cId="2346681566" sldId="2147476358"/>
            <ac:spMk id="22" creationId="{DDAF20D1-F7DF-4370-FB5A-B942B33E96BF}"/>
          </ac:spMkLst>
        </pc:spChg>
        <pc:picChg chg="add del mod">
          <ac:chgData name="小島 以津佳(KOJIMA Itsuka)" userId="31d9dc33-e82c-4982-b5eb-dd2a27d67a23" providerId="ADAL" clId="{8E0A2536-B46A-4043-AD8A-07B09CD8E4EE}" dt="2025-01-09T08:16:32.161" v="1350" actId="478"/>
          <ac:picMkLst>
            <pc:docMk/>
            <pc:sldMk cId="2346681566" sldId="2147476358"/>
            <ac:picMk id="7" creationId="{06501F7D-A4EE-F755-AE9D-05D7D367F023}"/>
          </ac:picMkLst>
        </pc:picChg>
        <pc:picChg chg="mod">
          <ac:chgData name="小島 以津佳(KOJIMA Itsuka)" userId="31d9dc33-e82c-4982-b5eb-dd2a27d67a23" providerId="ADAL" clId="{8E0A2536-B46A-4043-AD8A-07B09CD8E4EE}" dt="2024-12-26T01:38:41.500" v="34" actId="14100"/>
          <ac:picMkLst>
            <pc:docMk/>
            <pc:sldMk cId="2346681566" sldId="2147476358"/>
            <ac:picMk id="15" creationId="{35A146AA-0A58-8CEB-27A0-DA95CAABFFB3}"/>
          </ac:picMkLst>
        </pc:picChg>
        <pc:picChg chg="del mod">
          <ac:chgData name="小島 以津佳(KOJIMA Itsuka)" userId="31d9dc33-e82c-4982-b5eb-dd2a27d67a23" providerId="ADAL" clId="{8E0A2536-B46A-4043-AD8A-07B09CD8E4EE}" dt="2025-01-09T08:15:05.099" v="1340" actId="478"/>
          <ac:picMkLst>
            <pc:docMk/>
            <pc:sldMk cId="2346681566" sldId="2147476358"/>
            <ac:picMk id="18" creationId="{6091BD01-EC54-8DD6-0359-BB74EE256267}"/>
          </ac:picMkLst>
        </pc:picChg>
        <pc:picChg chg="del mod">
          <ac:chgData name="小島 以津佳(KOJIMA Itsuka)" userId="31d9dc33-e82c-4982-b5eb-dd2a27d67a23" providerId="ADAL" clId="{8E0A2536-B46A-4043-AD8A-07B09CD8E4EE}" dt="2025-01-09T08:15:05.099" v="1340" actId="478"/>
          <ac:picMkLst>
            <pc:docMk/>
            <pc:sldMk cId="2346681566" sldId="2147476358"/>
            <ac:picMk id="19" creationId="{DE29C5F8-7FD1-482D-20E1-438E73EAFD83}"/>
          </ac:picMkLst>
        </pc:picChg>
        <pc:picChg chg="add mod">
          <ac:chgData name="小島 以津佳(KOJIMA Itsuka)" userId="31d9dc33-e82c-4982-b5eb-dd2a27d67a23" providerId="ADAL" clId="{8E0A2536-B46A-4043-AD8A-07B09CD8E4EE}" dt="2025-01-09T09:06:58.986" v="2045" actId="1076"/>
          <ac:picMkLst>
            <pc:docMk/>
            <pc:sldMk cId="2346681566" sldId="2147476358"/>
            <ac:picMk id="1028" creationId="{E6918B7C-2582-8F90-7667-A1879BCD925A}"/>
          </ac:picMkLst>
        </pc:picChg>
      </pc:sldChg>
      <pc:sldChg chg="del">
        <pc:chgData name="小島 以津佳(KOJIMA Itsuka)" userId="31d9dc33-e82c-4982-b5eb-dd2a27d67a23" providerId="ADAL" clId="{8E0A2536-B46A-4043-AD8A-07B09CD8E4EE}" dt="2024-12-27T05:15:06.534" v="56" actId="47"/>
        <pc:sldMkLst>
          <pc:docMk/>
          <pc:sldMk cId="3778329403" sldId="2147476359"/>
        </pc:sldMkLst>
      </pc:sldChg>
      <pc:sldChg chg="addSp modSp add del mod">
        <pc:chgData name="小島 以津佳(KOJIMA Itsuka)" userId="31d9dc33-e82c-4982-b5eb-dd2a27d67a23" providerId="ADAL" clId="{8E0A2536-B46A-4043-AD8A-07B09CD8E4EE}" dt="2025-01-09T09:31:12.210" v="2159" actId="2696"/>
        <pc:sldMkLst>
          <pc:docMk/>
          <pc:sldMk cId="2358428055" sldId="2147476364"/>
        </pc:sldMkLst>
        <pc:cxnChg chg="add mod">
          <ac:chgData name="小島 以津佳(KOJIMA Itsuka)" userId="31d9dc33-e82c-4982-b5eb-dd2a27d67a23" providerId="ADAL" clId="{8E0A2536-B46A-4043-AD8A-07B09CD8E4EE}" dt="2025-01-09T06:16:15.049" v="64" actId="208"/>
          <ac:cxnSpMkLst>
            <pc:docMk/>
            <pc:sldMk cId="2358428055" sldId="2147476364"/>
            <ac:cxnSpMk id="20" creationId="{4EAC079B-FF12-C973-9E0C-71A3E63CD275}"/>
          </ac:cxnSpMkLst>
        </pc:cxnChg>
        <pc:cxnChg chg="add mod">
          <ac:chgData name="小島 以津佳(KOJIMA Itsuka)" userId="31d9dc33-e82c-4982-b5eb-dd2a27d67a23" providerId="ADAL" clId="{8E0A2536-B46A-4043-AD8A-07B09CD8E4EE}" dt="2025-01-09T06:16:35.325" v="69" actId="14100"/>
          <ac:cxnSpMkLst>
            <pc:docMk/>
            <pc:sldMk cId="2358428055" sldId="2147476364"/>
            <ac:cxnSpMk id="24" creationId="{0AC84DF0-7BAB-8D29-031A-D464013CDA8C}"/>
          </ac:cxnSpMkLst>
        </pc:cxnChg>
      </pc:sldChg>
    </pc:docChg>
  </pc:docChgLst>
  <pc:docChgLst>
    <pc:chgData name="諏訪 幹夫(SUWA Mikio)" userId="S::mikio_suwa000@maff.go.jp::d3b54c69-c2e2-4e67-964f-c72b5ba37a52" providerId="AD" clId="Web-{8DCBCC06-1F93-DDBE-9B1B-3FC3230FA52C}"/>
    <pc:docChg chg="modSld">
      <pc:chgData name="諏訪 幹夫(SUWA Mikio)" userId="S::mikio_suwa000@maff.go.jp::d3b54c69-c2e2-4e67-964f-c72b5ba37a52" providerId="AD" clId="Web-{8DCBCC06-1F93-DDBE-9B1B-3FC3230FA52C}" dt="2024-12-24T10:23:32.953" v="10" actId="20577"/>
      <pc:docMkLst>
        <pc:docMk/>
      </pc:docMkLst>
      <pc:sldChg chg="modSp">
        <pc:chgData name="諏訪 幹夫(SUWA Mikio)" userId="S::mikio_suwa000@maff.go.jp::d3b54c69-c2e2-4e67-964f-c72b5ba37a52" providerId="AD" clId="Web-{8DCBCC06-1F93-DDBE-9B1B-3FC3230FA52C}" dt="2024-12-24T10:23:32.953" v="10" actId="20577"/>
        <pc:sldMkLst>
          <pc:docMk/>
          <pc:sldMk cId="1244727974" sldId="2147476344"/>
        </pc:sldMkLst>
        <pc:spChg chg="mod">
          <ac:chgData name="諏訪 幹夫(SUWA Mikio)" userId="S::mikio_suwa000@maff.go.jp::d3b54c69-c2e2-4e67-964f-c72b5ba37a52" providerId="AD" clId="Web-{8DCBCC06-1F93-DDBE-9B1B-3FC3230FA52C}" dt="2024-12-24T10:23:32.953" v="10" actId="20577"/>
          <ac:spMkLst>
            <pc:docMk/>
            <pc:sldMk cId="1244727974" sldId="2147476344"/>
            <ac:spMk id="58" creationId="{0A42C661-E137-405A-A417-1B21355F29F4}"/>
          </ac:spMkLst>
        </pc:spChg>
      </pc:sldChg>
    </pc:docChg>
  </pc:docChgLst>
  <pc:docChgLst>
    <pc:chgData name="諏訪 幹夫(SUWA Mikio)" userId="S::mikio_suwa000@maff.go.jp::d3b54c69-c2e2-4e67-964f-c72b5ba37a52" providerId="AD" clId="Web-{F916AEC8-0892-F4DC-9A87-085FE772443A}"/>
    <pc:docChg chg="modSld">
      <pc:chgData name="諏訪 幹夫(SUWA Mikio)" userId="S::mikio_suwa000@maff.go.jp::d3b54c69-c2e2-4e67-964f-c72b5ba37a52" providerId="AD" clId="Web-{F916AEC8-0892-F4DC-9A87-085FE772443A}" dt="2025-01-08T09:32:49.588" v="2" actId="1076"/>
      <pc:docMkLst>
        <pc:docMk/>
      </pc:docMkLst>
      <pc:sldChg chg="modSp">
        <pc:chgData name="諏訪 幹夫(SUWA Mikio)" userId="S::mikio_suwa000@maff.go.jp::d3b54c69-c2e2-4e67-964f-c72b5ba37a52" providerId="AD" clId="Web-{F916AEC8-0892-F4DC-9A87-085FE772443A}" dt="2025-01-08T09:32:49.588" v="2" actId="1076"/>
        <pc:sldMkLst>
          <pc:docMk/>
          <pc:sldMk cId="2346681566" sldId="2147476358"/>
        </pc:sldMkLst>
        <pc:spChg chg="mod">
          <ac:chgData name="諏訪 幹夫(SUWA Mikio)" userId="S::mikio_suwa000@maff.go.jp::d3b54c69-c2e2-4e67-964f-c72b5ba37a52" providerId="AD" clId="Web-{F916AEC8-0892-F4DC-9A87-085FE772443A}" dt="2025-01-08T09:32:49.588" v="2" actId="1076"/>
          <ac:spMkLst>
            <pc:docMk/>
            <pc:sldMk cId="2346681566" sldId="2147476358"/>
            <ac:spMk id="12" creationId="{D273712C-7623-48A9-39B5-A2CB86A482AA}"/>
          </ac:spMkLst>
        </pc:spChg>
        <pc:picChg chg="mod">
          <ac:chgData name="諏訪 幹夫(SUWA Mikio)" userId="S::mikio_suwa000@maff.go.jp::d3b54c69-c2e2-4e67-964f-c72b5ba37a52" providerId="AD" clId="Web-{F916AEC8-0892-F4DC-9A87-085FE772443A}" dt="2025-01-08T09:32:44.853" v="1" actId="1076"/>
          <ac:picMkLst>
            <pc:docMk/>
            <pc:sldMk cId="2346681566" sldId="2147476358"/>
            <ac:picMk id="18" creationId="{6091BD01-EC54-8DD6-0359-BB74EE256267}"/>
          </ac:picMkLst>
        </pc:picChg>
        <pc:picChg chg="mod">
          <ac:chgData name="諏訪 幹夫(SUWA Mikio)" userId="S::mikio_suwa000@maff.go.jp::d3b54c69-c2e2-4e67-964f-c72b5ba37a52" providerId="AD" clId="Web-{F916AEC8-0892-F4DC-9A87-085FE772443A}" dt="2025-01-08T09:32:44.822" v="0" actId="1076"/>
          <ac:picMkLst>
            <pc:docMk/>
            <pc:sldMk cId="2346681566" sldId="2147476358"/>
            <ac:picMk id="19" creationId="{DE29C5F8-7FD1-482D-20E1-438E73EAFD83}"/>
          </ac:picMkLst>
        </pc:picChg>
      </pc:sldChg>
    </pc:docChg>
  </pc:docChgLst>
  <pc:docChgLst>
    <pc:chgData name="諏訪 幹夫(SUWA Mikio)" userId="S::mikio_suwa000@maff.go.jp::d3b54c69-c2e2-4e67-964f-c72b5ba37a52" providerId="AD" clId="Web-{458ED6B7-C1BE-9048-2532-384010DBFB3D}"/>
    <pc:docChg chg="modSld">
      <pc:chgData name="諏訪 幹夫(SUWA Mikio)" userId="S::mikio_suwa000@maff.go.jp::d3b54c69-c2e2-4e67-964f-c72b5ba37a52" providerId="AD" clId="Web-{458ED6B7-C1BE-9048-2532-384010DBFB3D}" dt="2025-01-07T06:00:49.806" v="14" actId="20577"/>
      <pc:docMkLst>
        <pc:docMk/>
      </pc:docMkLst>
      <pc:sldChg chg="addSp modSp">
        <pc:chgData name="諏訪 幹夫(SUWA Mikio)" userId="S::mikio_suwa000@maff.go.jp::d3b54c69-c2e2-4e67-964f-c72b5ba37a52" providerId="AD" clId="Web-{458ED6B7-C1BE-9048-2532-384010DBFB3D}" dt="2025-01-07T05:58:44.286" v="11" actId="1076"/>
        <pc:sldMkLst>
          <pc:docMk/>
          <pc:sldMk cId="490247129" sldId="308"/>
        </pc:sldMkLst>
        <pc:spChg chg="add mod">
          <ac:chgData name="諏訪 幹夫(SUWA Mikio)" userId="S::mikio_suwa000@maff.go.jp::d3b54c69-c2e2-4e67-964f-c72b5ba37a52" providerId="AD" clId="Web-{458ED6B7-C1BE-9048-2532-384010DBFB3D}" dt="2025-01-07T05:58:44.286" v="11" actId="1076"/>
          <ac:spMkLst>
            <pc:docMk/>
            <pc:sldMk cId="490247129" sldId="308"/>
            <ac:spMk id="2" creationId="{336BEC74-532A-7C7F-2E8A-AFFAC588CFD9}"/>
          </ac:spMkLst>
        </pc:spChg>
      </pc:sldChg>
      <pc:sldChg chg="modSp">
        <pc:chgData name="諏訪 幹夫(SUWA Mikio)" userId="S::mikio_suwa000@maff.go.jp::d3b54c69-c2e2-4e67-964f-c72b5ba37a52" providerId="AD" clId="Web-{458ED6B7-C1BE-9048-2532-384010DBFB3D}" dt="2025-01-07T06:00:29.602" v="12"/>
        <pc:sldMkLst>
          <pc:docMk/>
          <pc:sldMk cId="1452500057" sldId="2147476349"/>
        </pc:sldMkLst>
        <pc:spChg chg="ord">
          <ac:chgData name="諏訪 幹夫(SUWA Mikio)" userId="S::mikio_suwa000@maff.go.jp::d3b54c69-c2e2-4e67-964f-c72b5ba37a52" providerId="AD" clId="Web-{458ED6B7-C1BE-9048-2532-384010DBFB3D}" dt="2025-01-07T06:00:29.602" v="12"/>
          <ac:spMkLst>
            <pc:docMk/>
            <pc:sldMk cId="1452500057" sldId="2147476349"/>
            <ac:spMk id="55" creationId="{F3F15E78-1DB2-4585-9C16-CF518640D55B}"/>
          </ac:spMkLst>
        </pc:spChg>
      </pc:sldChg>
      <pc:sldChg chg="modSp">
        <pc:chgData name="諏訪 幹夫(SUWA Mikio)" userId="S::mikio_suwa000@maff.go.jp::d3b54c69-c2e2-4e67-964f-c72b5ba37a52" providerId="AD" clId="Web-{458ED6B7-C1BE-9048-2532-384010DBFB3D}" dt="2025-01-07T06:00:49.806" v="14" actId="20577"/>
        <pc:sldMkLst>
          <pc:docMk/>
          <pc:sldMk cId="81266454" sldId="2147476352"/>
        </pc:sldMkLst>
        <pc:spChg chg="mod">
          <ac:chgData name="諏訪 幹夫(SUWA Mikio)" userId="S::mikio_suwa000@maff.go.jp::d3b54c69-c2e2-4e67-964f-c72b5ba37a52" providerId="AD" clId="Web-{458ED6B7-C1BE-9048-2532-384010DBFB3D}" dt="2025-01-07T06:00:49.806" v="14" actId="20577"/>
          <ac:spMkLst>
            <pc:docMk/>
            <pc:sldMk cId="81266454" sldId="2147476352"/>
            <ac:spMk id="14" creationId="{66EC85BE-54F7-B8BA-2C7F-5C6E589DCE7D}"/>
          </ac:spMkLst>
        </pc:spChg>
      </pc:sldChg>
    </pc:docChg>
  </pc:docChgLst>
  <pc:docChgLst>
    <pc:chgData name="井村 美保(IMURA Miho)" userId="S::miho_imura130@maff.go.jp::b8e06b71-f253-49d7-834f-e6220fcaca22" providerId="AD" clId="Web-{78C9FFDA-2F11-A1B4-8A2A-A4DCBA100712}"/>
    <pc:docChg chg="modSld">
      <pc:chgData name="井村 美保(IMURA Miho)" userId="S::miho_imura130@maff.go.jp::b8e06b71-f253-49d7-834f-e6220fcaca22" providerId="AD" clId="Web-{78C9FFDA-2F11-A1B4-8A2A-A4DCBA100712}" dt="2024-12-24T10:22:52.413" v="3"/>
      <pc:docMkLst>
        <pc:docMk/>
      </pc:docMkLst>
      <pc:sldChg chg="addSp delSp modSp">
        <pc:chgData name="井村 美保(IMURA Miho)" userId="S::miho_imura130@maff.go.jp::b8e06b71-f253-49d7-834f-e6220fcaca22" providerId="AD" clId="Web-{78C9FFDA-2F11-A1B4-8A2A-A4DCBA100712}" dt="2024-12-24T10:22:52.413" v="3"/>
        <pc:sldMkLst>
          <pc:docMk/>
          <pc:sldMk cId="776743952" sldId="4769"/>
        </pc:sldMkLst>
      </pc:sldChg>
    </pc:docChg>
  </pc:docChgLst>
  <pc:docChgLst>
    <pc:chgData name="三谷 智典(MITANI Tomonori)" userId="S::tomonori_mitani770@maff.go.jp::247ab706-581e-4bb1-a4de-e6c79bb3a930" providerId="AD" clId="Web-{70125C4B-2B06-019D-A28C-EC79689C35DD}"/>
    <pc:docChg chg="addSld modSld sldOrd">
      <pc:chgData name="三谷 智典(MITANI Tomonori)" userId="S::tomonori_mitani770@maff.go.jp::247ab706-581e-4bb1-a4de-e6c79bb3a930" providerId="AD" clId="Web-{70125C4B-2B06-019D-A28C-EC79689C35DD}" dt="2025-01-08T00:44:53.408" v="8"/>
      <pc:docMkLst>
        <pc:docMk/>
      </pc:docMkLst>
      <pc:sldChg chg="addSp delSp modSp">
        <pc:chgData name="三谷 智典(MITANI Tomonori)" userId="S::tomonori_mitani770@maff.go.jp::247ab706-581e-4bb1-a4de-e6c79bb3a930" providerId="AD" clId="Web-{70125C4B-2B06-019D-A28C-EC79689C35DD}" dt="2025-01-08T00:44:53.408" v="8"/>
        <pc:sldMkLst>
          <pc:docMk/>
          <pc:sldMk cId="3430616624" sldId="2147476356"/>
        </pc:sldMkLst>
        <pc:spChg chg="add del">
          <ac:chgData name="三谷 智典(MITANI Tomonori)" userId="S::tomonori_mitani770@maff.go.jp::247ab706-581e-4bb1-a4de-e6c79bb3a930" providerId="AD" clId="Web-{70125C4B-2B06-019D-A28C-EC79689C35DD}" dt="2025-01-08T00:43:39.718" v="3"/>
          <ac:spMkLst>
            <pc:docMk/>
            <pc:sldMk cId="3430616624" sldId="2147476356"/>
            <ac:spMk id="6" creationId="{862DA78C-B84B-1D4A-2058-E749A2A3A4F1}"/>
          </ac:spMkLst>
        </pc:spChg>
        <pc:spChg chg="add mod">
          <ac:chgData name="三谷 智典(MITANI Tomonori)" userId="S::tomonori_mitani770@maff.go.jp::247ab706-581e-4bb1-a4de-e6c79bb3a930" providerId="AD" clId="Web-{70125C4B-2B06-019D-A28C-EC79689C35DD}" dt="2025-01-08T00:44:53.408" v="8"/>
          <ac:spMkLst>
            <pc:docMk/>
            <pc:sldMk cId="3430616624" sldId="2147476356"/>
            <ac:spMk id="7" creationId="{53FE7FCC-7380-EFF6-A115-19F21DBC7EE1}"/>
          </ac:spMkLst>
        </pc:spChg>
      </pc:sldChg>
      <pc:sldChg chg="add ord">
        <pc:chgData name="三谷 智典(MITANI Tomonori)" userId="S::tomonori_mitani770@maff.go.jp::247ab706-581e-4bb1-a4de-e6c79bb3a930" providerId="AD" clId="Web-{70125C4B-2B06-019D-A28C-EC79689C35DD}" dt="2025-01-08T00:43:08.748" v="1"/>
        <pc:sldMkLst>
          <pc:docMk/>
          <pc:sldMk cId="2543467148" sldId="2147476362"/>
        </pc:sldMkLst>
      </pc:sldChg>
    </pc:docChg>
  </pc:docChgLst>
  <pc:docChgLst>
    <pc:chgData name="諏訪 幹夫(SUWA Mikio)" userId="S::mikio_suwa000@maff.go.jp::d3b54c69-c2e2-4e67-964f-c72b5ba37a52" providerId="AD" clId="Web-{191C9D2A-35A8-606B-3B06-600F56F3F80A}"/>
    <pc:docChg chg="modSld">
      <pc:chgData name="諏訪 幹夫(SUWA Mikio)" userId="S::mikio_suwa000@maff.go.jp::d3b54c69-c2e2-4e67-964f-c72b5ba37a52" providerId="AD" clId="Web-{191C9D2A-35A8-606B-3B06-600F56F3F80A}" dt="2024-12-26T09:07:06.184" v="23"/>
      <pc:docMkLst>
        <pc:docMk/>
      </pc:docMkLst>
      <pc:sldChg chg="delSp">
        <pc:chgData name="諏訪 幹夫(SUWA Mikio)" userId="S::mikio_suwa000@maff.go.jp::d3b54c69-c2e2-4e67-964f-c72b5ba37a52" providerId="AD" clId="Web-{191C9D2A-35A8-606B-3B06-600F56F3F80A}" dt="2024-12-26T09:01:58.786" v="0"/>
        <pc:sldMkLst>
          <pc:docMk/>
          <pc:sldMk cId="1030093900" sldId="304"/>
        </pc:sldMkLst>
      </pc:sldChg>
      <pc:sldChg chg="delSp">
        <pc:chgData name="諏訪 幹夫(SUWA Mikio)" userId="S::mikio_suwa000@maff.go.jp::d3b54c69-c2e2-4e67-964f-c72b5ba37a52" providerId="AD" clId="Web-{191C9D2A-35A8-606B-3B06-600F56F3F80A}" dt="2024-12-26T09:07:06.184" v="23"/>
        <pc:sldMkLst>
          <pc:docMk/>
          <pc:sldMk cId="81266454" sldId="2147476352"/>
        </pc:sldMkLst>
      </pc:sldChg>
      <pc:sldChg chg="delSp">
        <pc:chgData name="諏訪 幹夫(SUWA Mikio)" userId="S::mikio_suwa000@maff.go.jp::d3b54c69-c2e2-4e67-964f-c72b5ba37a52" providerId="AD" clId="Web-{191C9D2A-35A8-606B-3B06-600F56F3F80A}" dt="2024-12-26T09:06:48.402" v="22"/>
        <pc:sldMkLst>
          <pc:docMk/>
          <pc:sldMk cId="2131935322" sldId="2147476355"/>
        </pc:sldMkLst>
      </pc:sldChg>
      <pc:sldChg chg="modSp">
        <pc:chgData name="諏訪 幹夫(SUWA Mikio)" userId="S::mikio_suwa000@maff.go.jp::d3b54c69-c2e2-4e67-964f-c72b5ba37a52" providerId="AD" clId="Web-{191C9D2A-35A8-606B-3B06-600F56F3F80A}" dt="2024-12-26T09:03:43.382" v="1" actId="14100"/>
        <pc:sldMkLst>
          <pc:docMk/>
          <pc:sldMk cId="3430616624" sldId="2147476356"/>
        </pc:sldMkLst>
        <pc:spChg chg="mod">
          <ac:chgData name="諏訪 幹夫(SUWA Mikio)" userId="S::mikio_suwa000@maff.go.jp::d3b54c69-c2e2-4e67-964f-c72b5ba37a52" providerId="AD" clId="Web-{191C9D2A-35A8-606B-3B06-600F56F3F80A}" dt="2024-12-26T09:03:43.382" v="1" actId="14100"/>
          <ac:spMkLst>
            <pc:docMk/>
            <pc:sldMk cId="3430616624" sldId="2147476356"/>
            <ac:spMk id="21" creationId="{A410A67F-00BE-5F8D-AFD2-F76C4A27D83C}"/>
          </ac:spMkLst>
        </pc:spChg>
      </pc:sldChg>
    </pc:docChg>
  </pc:docChgLst>
  <pc:docChgLst>
    <pc:chgData name="諏訪 幹夫(SUWA Mikio)" userId="S::mikio_suwa000@maff.go.jp::d3b54c69-c2e2-4e67-964f-c72b5ba37a52" providerId="AD" clId="Web-{4347CD2D-3876-F907-45AE-D28269E4EC4D}"/>
    <pc:docChg chg="addSld delSld modSld">
      <pc:chgData name="諏訪 幹夫(SUWA Mikio)" userId="S::mikio_suwa000@maff.go.jp::d3b54c69-c2e2-4e67-964f-c72b5ba37a52" providerId="AD" clId="Web-{4347CD2D-3876-F907-45AE-D28269E4EC4D}" dt="2025-01-08T03:13:33.591" v="149" actId="20577"/>
      <pc:docMkLst>
        <pc:docMk/>
      </pc:docMkLst>
      <pc:sldChg chg="add del">
        <pc:chgData name="諏訪 幹夫(SUWA Mikio)" userId="S::mikio_suwa000@maff.go.jp::d3b54c69-c2e2-4e67-964f-c72b5ba37a52" providerId="AD" clId="Web-{4347CD2D-3876-F907-45AE-D28269E4EC4D}" dt="2025-01-08T02:58:09.246" v="1"/>
        <pc:sldMkLst>
          <pc:docMk/>
          <pc:sldMk cId="3430616624" sldId="2147476356"/>
        </pc:sldMkLst>
      </pc:sldChg>
      <pc:sldChg chg="modSp">
        <pc:chgData name="諏訪 幹夫(SUWA Mikio)" userId="S::mikio_suwa000@maff.go.jp::d3b54c69-c2e2-4e67-964f-c72b5ba37a52" providerId="AD" clId="Web-{4347CD2D-3876-F907-45AE-D28269E4EC4D}" dt="2025-01-08T03:13:33.591" v="149" actId="20577"/>
        <pc:sldMkLst>
          <pc:docMk/>
          <pc:sldMk cId="2543467148" sldId="2147476362"/>
        </pc:sldMkLst>
        <pc:spChg chg="mod">
          <ac:chgData name="諏訪 幹夫(SUWA Mikio)" userId="S::mikio_suwa000@maff.go.jp::d3b54c69-c2e2-4e67-964f-c72b5ba37a52" providerId="AD" clId="Web-{4347CD2D-3876-F907-45AE-D28269E4EC4D}" dt="2025-01-08T03:13:33.591" v="149" actId="20577"/>
          <ac:spMkLst>
            <pc:docMk/>
            <pc:sldMk cId="2543467148" sldId="2147476362"/>
            <ac:spMk id="5" creationId="{A00969A1-4275-85FC-1CA2-6D4167C14E9C}"/>
          </ac:spMkLst>
        </pc:spChg>
        <pc:spChg chg="mod">
          <ac:chgData name="諏訪 幹夫(SUWA Mikio)" userId="S::mikio_suwa000@maff.go.jp::d3b54c69-c2e2-4e67-964f-c72b5ba37a52" providerId="AD" clId="Web-{4347CD2D-3876-F907-45AE-D28269E4EC4D}" dt="2025-01-08T03:12:27.088" v="146" actId="20577"/>
          <ac:spMkLst>
            <pc:docMk/>
            <pc:sldMk cId="2543467148" sldId="2147476362"/>
            <ac:spMk id="14" creationId="{5383E6CE-D6A6-F642-766D-7A28F1A15C3D}"/>
          </ac:spMkLst>
        </pc:spChg>
        <pc:spChg chg="mod">
          <ac:chgData name="諏訪 幹夫(SUWA Mikio)" userId="S::mikio_suwa000@maff.go.jp::d3b54c69-c2e2-4e67-964f-c72b5ba37a52" providerId="AD" clId="Web-{4347CD2D-3876-F907-45AE-D28269E4EC4D}" dt="2025-01-08T03:11:45.884" v="142" actId="20577"/>
          <ac:spMkLst>
            <pc:docMk/>
            <pc:sldMk cId="2543467148" sldId="2147476362"/>
            <ac:spMk id="15" creationId="{D835BE4D-03DF-ED45-E4DC-65717897B32D}"/>
          </ac:spMkLst>
        </pc:spChg>
        <pc:spChg chg="mod">
          <ac:chgData name="諏訪 幹夫(SUWA Mikio)" userId="S::mikio_suwa000@maff.go.jp::d3b54c69-c2e2-4e67-964f-c72b5ba37a52" providerId="AD" clId="Web-{4347CD2D-3876-F907-45AE-D28269E4EC4D}" dt="2025-01-08T03:03:20.273" v="21" actId="1076"/>
          <ac:spMkLst>
            <pc:docMk/>
            <pc:sldMk cId="2543467148" sldId="2147476362"/>
            <ac:spMk id="21" creationId="{A410A67F-00BE-5F8D-AFD2-F76C4A27D83C}"/>
          </ac:spMkLst>
        </pc:spChg>
        <pc:picChg chg="mod">
          <ac:chgData name="諏訪 幹夫(SUWA Mikio)" userId="S::mikio_suwa000@maff.go.jp::d3b54c69-c2e2-4e67-964f-c72b5ba37a52" providerId="AD" clId="Web-{4347CD2D-3876-F907-45AE-D28269E4EC4D}" dt="2025-01-08T03:03:34.445" v="23" actId="1076"/>
          <ac:picMkLst>
            <pc:docMk/>
            <pc:sldMk cId="2543467148" sldId="2147476362"/>
            <ac:picMk id="20" creationId="{95BF9440-0762-E070-82EC-3C0959C9F329}"/>
          </ac:picMkLst>
        </pc:picChg>
      </pc:sldChg>
    </pc:docChg>
  </pc:docChgLst>
  <pc:docChgLst>
    <pc:chgData name="諏訪 幹夫(SUWA Mikio)" userId="S::mikio_suwa000@maff.go.jp::d3b54c69-c2e2-4e67-964f-c72b5ba37a52" providerId="AD" clId="Web-{32AF1E13-6DF9-C9AE-A3DD-B20798473956}"/>
    <pc:docChg chg="modSld">
      <pc:chgData name="諏訪 幹夫(SUWA Mikio)" userId="S::mikio_suwa000@maff.go.jp::d3b54c69-c2e2-4e67-964f-c72b5ba37a52" providerId="AD" clId="Web-{32AF1E13-6DF9-C9AE-A3DD-B20798473956}" dt="2025-01-08T08:42:55.069" v="44" actId="1076"/>
      <pc:docMkLst>
        <pc:docMk/>
      </pc:docMkLst>
      <pc:sldChg chg="delSp modSp">
        <pc:chgData name="諏訪 幹夫(SUWA Mikio)" userId="S::mikio_suwa000@maff.go.jp::d3b54c69-c2e2-4e67-964f-c72b5ba37a52" providerId="AD" clId="Web-{32AF1E13-6DF9-C9AE-A3DD-B20798473956}" dt="2025-01-08T08:42:55.069" v="44" actId="1076"/>
        <pc:sldMkLst>
          <pc:docMk/>
          <pc:sldMk cId="1452500057" sldId="2147476349"/>
        </pc:sldMkLst>
        <pc:spChg chg="mod ord">
          <ac:chgData name="諏訪 幹夫(SUWA Mikio)" userId="S::mikio_suwa000@maff.go.jp::d3b54c69-c2e2-4e67-964f-c72b5ba37a52" providerId="AD" clId="Web-{32AF1E13-6DF9-C9AE-A3DD-B20798473956}" dt="2025-01-08T08:40:31.283" v="30" actId="14100"/>
          <ac:spMkLst>
            <pc:docMk/>
            <pc:sldMk cId="1452500057" sldId="2147476349"/>
            <ac:spMk id="2" creationId="{4E5305A8-CC8B-1046-19BA-CBC36628750A}"/>
          </ac:spMkLst>
        </pc:spChg>
        <pc:spChg chg="mod">
          <ac:chgData name="諏訪 幹夫(SUWA Mikio)" userId="S::mikio_suwa000@maff.go.jp::d3b54c69-c2e2-4e67-964f-c72b5ba37a52" providerId="AD" clId="Web-{32AF1E13-6DF9-C9AE-A3DD-B20798473956}" dt="2025-01-08T08:41:48.348" v="37"/>
          <ac:spMkLst>
            <pc:docMk/>
            <pc:sldMk cId="1452500057" sldId="2147476349"/>
            <ac:spMk id="3" creationId="{2FD12209-AE6E-1090-93EA-53015B205912}"/>
          </ac:spMkLst>
        </pc:spChg>
        <pc:spChg chg="mod">
          <ac:chgData name="諏訪 幹夫(SUWA Mikio)" userId="S::mikio_suwa000@maff.go.jp::d3b54c69-c2e2-4e67-964f-c72b5ba37a52" providerId="AD" clId="Web-{32AF1E13-6DF9-C9AE-A3DD-B20798473956}" dt="2025-01-08T08:39:35.281" v="22"/>
          <ac:spMkLst>
            <pc:docMk/>
            <pc:sldMk cId="1452500057" sldId="2147476349"/>
            <ac:spMk id="4" creationId="{0E68A8B4-0B6B-E530-78A4-6E0FD0A4B85E}"/>
          </ac:spMkLst>
        </pc:spChg>
        <pc:spChg chg="mod ord topLvl">
          <ac:chgData name="諏訪 幹夫(SUWA Mikio)" userId="S::mikio_suwa000@maff.go.jp::d3b54c69-c2e2-4e67-964f-c72b5ba37a52" providerId="AD" clId="Web-{32AF1E13-6DF9-C9AE-A3DD-B20798473956}" dt="2025-01-08T08:40:09.641" v="27"/>
          <ac:spMkLst>
            <pc:docMk/>
            <pc:sldMk cId="1452500057" sldId="2147476349"/>
            <ac:spMk id="8" creationId="{3B03C45B-2240-8294-CEFE-EBEAAE1B30DC}"/>
          </ac:spMkLst>
        </pc:spChg>
        <pc:spChg chg="mod topLvl">
          <ac:chgData name="諏訪 幹夫(SUWA Mikio)" userId="S::mikio_suwa000@maff.go.jp::d3b54c69-c2e2-4e67-964f-c72b5ba37a52" providerId="AD" clId="Web-{32AF1E13-6DF9-C9AE-A3DD-B20798473956}" dt="2025-01-08T08:39:08.014" v="18"/>
          <ac:spMkLst>
            <pc:docMk/>
            <pc:sldMk cId="1452500057" sldId="2147476349"/>
            <ac:spMk id="11" creationId="{1105B825-AF98-AF0F-EEF2-09A53127937B}"/>
          </ac:spMkLst>
        </pc:spChg>
        <pc:spChg chg="mod">
          <ac:chgData name="諏訪 幹夫(SUWA Mikio)" userId="S::mikio_suwa000@maff.go.jp::d3b54c69-c2e2-4e67-964f-c72b5ba37a52" providerId="AD" clId="Web-{32AF1E13-6DF9-C9AE-A3DD-B20798473956}" dt="2025-01-08T08:38:12.653" v="13" actId="20577"/>
          <ac:spMkLst>
            <pc:docMk/>
            <pc:sldMk cId="1452500057" sldId="2147476349"/>
            <ac:spMk id="13" creationId="{F368B874-3177-BF89-F025-A1A81560D0A3}"/>
          </ac:spMkLst>
        </pc:spChg>
        <pc:spChg chg="mod">
          <ac:chgData name="諏訪 幹夫(SUWA Mikio)" userId="S::mikio_suwa000@maff.go.jp::d3b54c69-c2e2-4e67-964f-c72b5ba37a52" providerId="AD" clId="Web-{32AF1E13-6DF9-C9AE-A3DD-B20798473956}" dt="2025-01-08T08:41:39.441" v="36" actId="1076"/>
          <ac:spMkLst>
            <pc:docMk/>
            <pc:sldMk cId="1452500057" sldId="2147476349"/>
            <ac:spMk id="25" creationId="{A4BE3C47-01D7-5860-5CBB-786C735CBC1F}"/>
          </ac:spMkLst>
        </pc:spChg>
        <pc:spChg chg="mod">
          <ac:chgData name="諏訪 幹夫(SUWA Mikio)" userId="S::mikio_suwa000@maff.go.jp::d3b54c69-c2e2-4e67-964f-c72b5ba37a52" providerId="AD" clId="Web-{32AF1E13-6DF9-C9AE-A3DD-B20798473956}" dt="2025-01-08T08:42:55.069" v="44" actId="1076"/>
          <ac:spMkLst>
            <pc:docMk/>
            <pc:sldMk cId="1452500057" sldId="2147476349"/>
            <ac:spMk id="29" creationId="{AFCA7AD9-43B4-16F0-7D19-F598030912E6}"/>
          </ac:spMkLst>
        </pc:spChg>
        <pc:grpChg chg="del">
          <ac:chgData name="諏訪 幹夫(SUWA Mikio)" userId="S::mikio_suwa000@maff.go.jp::d3b54c69-c2e2-4e67-964f-c72b5ba37a52" providerId="AD" clId="Web-{32AF1E13-6DF9-C9AE-A3DD-B20798473956}" dt="2025-01-08T08:39:08.014" v="18"/>
          <ac:grpSpMkLst>
            <pc:docMk/>
            <pc:sldMk cId="1452500057" sldId="2147476349"/>
            <ac:grpSpMk id="16" creationId="{C64E156A-06AD-067E-607D-C8E3FF317370}"/>
          </ac:grpSpMkLst>
        </pc:grpChg>
        <pc:picChg chg="mod ord">
          <ac:chgData name="諏訪 幹夫(SUWA Mikio)" userId="S::mikio_suwa000@maff.go.jp::d3b54c69-c2e2-4e67-964f-c72b5ba37a52" providerId="AD" clId="Web-{32AF1E13-6DF9-C9AE-A3DD-B20798473956}" dt="2025-01-08T08:41:02.315" v="33" actId="1076"/>
          <ac:picMkLst>
            <pc:docMk/>
            <pc:sldMk cId="1452500057" sldId="2147476349"/>
            <ac:picMk id="41" creationId="{A2256D92-F452-42D3-45F3-0E3DE23E6C24}"/>
          </ac:picMkLst>
        </pc:picChg>
      </pc:sldChg>
    </pc:docChg>
  </pc:docChgLst>
  <pc:docChgLst>
    <pc:chgData name="諏訪 幹夫(SUWA Mikio)" userId="S::mikio_suwa000@maff.go.jp::d3b54c69-c2e2-4e67-964f-c72b5ba37a52" providerId="AD" clId="Web-{CFA56614-387E-E1A2-9CF8-3C8B50AC0E04}"/>
    <pc:docChg chg="addSld">
      <pc:chgData name="諏訪 幹夫(SUWA Mikio)" userId="S::mikio_suwa000@maff.go.jp::d3b54c69-c2e2-4e67-964f-c72b5ba37a52" providerId="AD" clId="Web-{CFA56614-387E-E1A2-9CF8-3C8B50AC0E04}" dt="2025-01-07T03:03:16.054" v="2"/>
      <pc:docMkLst>
        <pc:docMk/>
      </pc:docMkLst>
      <pc:sldChg chg="add">
        <pc:chgData name="諏訪 幹夫(SUWA Mikio)" userId="S::mikio_suwa000@maff.go.jp::d3b54c69-c2e2-4e67-964f-c72b5ba37a52" providerId="AD" clId="Web-{CFA56614-387E-E1A2-9CF8-3C8B50AC0E04}" dt="2025-01-07T03:03:15.991" v="0"/>
        <pc:sldMkLst>
          <pc:docMk/>
          <pc:sldMk cId="2271714015" sldId="2147476348"/>
        </pc:sldMkLst>
      </pc:sldChg>
      <pc:sldChg chg="add">
        <pc:chgData name="諏訪 幹夫(SUWA Mikio)" userId="S::mikio_suwa000@maff.go.jp::d3b54c69-c2e2-4e67-964f-c72b5ba37a52" providerId="AD" clId="Web-{CFA56614-387E-E1A2-9CF8-3C8B50AC0E04}" dt="2025-01-07T03:03:16.038" v="1"/>
        <pc:sldMkLst>
          <pc:docMk/>
          <pc:sldMk cId="1711534540" sldId="2147476359"/>
        </pc:sldMkLst>
      </pc:sldChg>
      <pc:sldChg chg="add">
        <pc:chgData name="諏訪 幹夫(SUWA Mikio)" userId="S::mikio_suwa000@maff.go.jp::d3b54c69-c2e2-4e67-964f-c72b5ba37a52" providerId="AD" clId="Web-{CFA56614-387E-E1A2-9CF8-3C8B50AC0E04}" dt="2025-01-07T03:03:16.054" v="2"/>
        <pc:sldMkLst>
          <pc:docMk/>
          <pc:sldMk cId="4239660546" sldId="2147476360"/>
        </pc:sldMkLst>
      </pc:sldChg>
    </pc:docChg>
  </pc:docChgLst>
  <pc:docChgLst>
    <pc:chgData name="諏訪 幹夫(SUWA Mikio)" userId="d3b54c69-c2e2-4e67-964f-c72b5ba37a52" providerId="ADAL" clId="{2F8B72F5-CA6E-406C-ACCE-3C0D6EA8170A}"/>
    <pc:docChg chg="undo custSel addSld delSld modSld modNotesMaster">
      <pc:chgData name="諏訪 幹夫(SUWA Mikio)" userId="d3b54c69-c2e2-4e67-964f-c72b5ba37a52" providerId="ADAL" clId="{2F8B72F5-CA6E-406C-ACCE-3C0D6EA8170A}" dt="2024-04-12T06:52:27.365" v="2415" actId="6549"/>
      <pc:docMkLst>
        <pc:docMk/>
      </pc:docMkLst>
      <pc:sldChg chg="modSp mod">
        <pc:chgData name="諏訪 幹夫(SUWA Mikio)" userId="d3b54c69-c2e2-4e67-964f-c72b5ba37a52" providerId="ADAL" clId="{2F8B72F5-CA6E-406C-ACCE-3C0D6EA8170A}" dt="2024-04-10T05:47:40.594" v="899" actId="6549"/>
        <pc:sldMkLst>
          <pc:docMk/>
          <pc:sldMk cId="3163683800" sldId="267"/>
        </pc:sldMkLst>
      </pc:sldChg>
      <pc:sldChg chg="modSp mod">
        <pc:chgData name="諏訪 幹夫(SUWA Mikio)" userId="d3b54c69-c2e2-4e67-964f-c72b5ba37a52" providerId="ADAL" clId="{2F8B72F5-CA6E-406C-ACCE-3C0D6EA8170A}" dt="2024-04-10T05:45:06.199" v="781" actId="6549"/>
        <pc:sldMkLst>
          <pc:docMk/>
          <pc:sldMk cId="600733265" sldId="294"/>
        </pc:sldMkLst>
      </pc:sldChg>
      <pc:sldChg chg="addSp delSp modSp mod">
        <pc:chgData name="諏訪 幹夫(SUWA Mikio)" userId="d3b54c69-c2e2-4e67-964f-c72b5ba37a52" providerId="ADAL" clId="{2F8B72F5-CA6E-406C-ACCE-3C0D6EA8170A}" dt="2024-04-11T06:19:57.397" v="1766" actId="1037"/>
        <pc:sldMkLst>
          <pc:docMk/>
          <pc:sldMk cId="3601369953" sldId="297"/>
        </pc:sldMkLst>
      </pc:sldChg>
      <pc:sldChg chg="modSp mod">
        <pc:chgData name="諏訪 幹夫(SUWA Mikio)" userId="d3b54c69-c2e2-4e67-964f-c72b5ba37a52" providerId="ADAL" clId="{2F8B72F5-CA6E-406C-ACCE-3C0D6EA8170A}" dt="2024-04-09T08:12:17.155" v="448" actId="6549"/>
        <pc:sldMkLst>
          <pc:docMk/>
          <pc:sldMk cId="94051663" sldId="298"/>
        </pc:sldMkLst>
      </pc:sldChg>
      <pc:sldChg chg="del">
        <pc:chgData name="諏訪 幹夫(SUWA Mikio)" userId="d3b54c69-c2e2-4e67-964f-c72b5ba37a52" providerId="ADAL" clId="{2F8B72F5-CA6E-406C-ACCE-3C0D6EA8170A}" dt="2024-04-10T05:04:46.354" v="569" actId="2696"/>
        <pc:sldMkLst>
          <pc:docMk/>
          <pc:sldMk cId="3336016702" sldId="299"/>
        </pc:sldMkLst>
      </pc:sldChg>
      <pc:sldChg chg="delSp modSp mod">
        <pc:chgData name="諏訪 幹夫(SUWA Mikio)" userId="d3b54c69-c2e2-4e67-964f-c72b5ba37a52" providerId="ADAL" clId="{2F8B72F5-CA6E-406C-ACCE-3C0D6EA8170A}" dt="2024-04-12T06:15:10.318" v="1953" actId="1038"/>
        <pc:sldMkLst>
          <pc:docMk/>
          <pc:sldMk cId="3616536393" sldId="300"/>
        </pc:sldMkLst>
      </pc:sldChg>
      <pc:sldChg chg="del">
        <pc:chgData name="諏訪 幹夫(SUWA Mikio)" userId="d3b54c69-c2e2-4e67-964f-c72b5ba37a52" providerId="ADAL" clId="{2F8B72F5-CA6E-406C-ACCE-3C0D6EA8170A}" dt="2024-04-09T07:53:50.503" v="53" actId="2696"/>
        <pc:sldMkLst>
          <pc:docMk/>
          <pc:sldMk cId="1604686543" sldId="301"/>
        </pc:sldMkLst>
      </pc:sldChg>
      <pc:sldChg chg="addSp delSp modSp mod">
        <pc:chgData name="諏訪 幹夫(SUWA Mikio)" userId="d3b54c69-c2e2-4e67-964f-c72b5ba37a52" providerId="ADAL" clId="{2F8B72F5-CA6E-406C-ACCE-3C0D6EA8170A}" dt="2024-04-09T10:44:31.990" v="567" actId="121"/>
        <pc:sldMkLst>
          <pc:docMk/>
          <pc:sldMk cId="2422571261" sldId="302"/>
        </pc:sldMkLst>
      </pc:sldChg>
      <pc:sldChg chg="addSp modSp add del mod">
        <pc:chgData name="諏訪 幹夫(SUWA Mikio)" userId="d3b54c69-c2e2-4e67-964f-c72b5ba37a52" providerId="ADAL" clId="{2F8B72F5-CA6E-406C-ACCE-3C0D6EA8170A}" dt="2024-04-09T08:05:45.413" v="419"/>
        <pc:sldMkLst>
          <pc:docMk/>
          <pc:sldMk cId="427365572" sldId="303"/>
        </pc:sldMkLst>
      </pc:sldChg>
      <pc:sldChg chg="addSp delSp modSp add mod">
        <pc:chgData name="諏訪 幹夫(SUWA Mikio)" userId="d3b54c69-c2e2-4e67-964f-c72b5ba37a52" providerId="ADAL" clId="{2F8B72F5-CA6E-406C-ACCE-3C0D6EA8170A}" dt="2024-04-10T05:41:49.084" v="647" actId="14100"/>
        <pc:sldMkLst>
          <pc:docMk/>
          <pc:sldMk cId="1030093900" sldId="304"/>
        </pc:sldMkLst>
      </pc:sldChg>
      <pc:sldChg chg="addSp delSp modSp new mod">
        <pc:chgData name="諏訪 幹夫(SUWA Mikio)" userId="d3b54c69-c2e2-4e67-964f-c72b5ba37a52" providerId="ADAL" clId="{2F8B72F5-CA6E-406C-ACCE-3C0D6EA8170A}" dt="2024-04-12T06:52:27.365" v="2415" actId="6549"/>
        <pc:sldMkLst>
          <pc:docMk/>
          <pc:sldMk cId="1635569330" sldId="305"/>
        </pc:sldMkLst>
      </pc:sldChg>
    </pc:docChg>
  </pc:docChgLst>
  <pc:docChgLst>
    <pc:chgData name="小島 以津佳(KOJIMA Itsuka)" userId="S::itsuka_kojima640@maff.go.jp::31d9dc33-e82c-4982-b5eb-dd2a27d67a23" providerId="AD" clId="Web-{CB4E26F0-1D6C-0AEA-85B0-B02658582FA6}"/>
    <pc:docChg chg="modSld">
      <pc:chgData name="小島 以津佳(KOJIMA Itsuka)" userId="S::itsuka_kojima640@maff.go.jp::31d9dc33-e82c-4982-b5eb-dd2a27d67a23" providerId="AD" clId="Web-{CB4E26F0-1D6C-0AEA-85B0-B02658582FA6}" dt="2024-12-26T04:28:28.755" v="1" actId="14100"/>
      <pc:docMkLst>
        <pc:docMk/>
      </pc:docMkLst>
      <pc:sldChg chg="modSp">
        <pc:chgData name="小島 以津佳(KOJIMA Itsuka)" userId="S::itsuka_kojima640@maff.go.jp::31d9dc33-e82c-4982-b5eb-dd2a27d67a23" providerId="AD" clId="Web-{CB4E26F0-1D6C-0AEA-85B0-B02658582FA6}" dt="2024-12-26T04:28:28.755" v="1" actId="14100"/>
        <pc:sldMkLst>
          <pc:docMk/>
          <pc:sldMk cId="3601369953" sldId="297"/>
        </pc:sldMkLst>
        <pc:grpChg chg="mod">
          <ac:chgData name="小島 以津佳(KOJIMA Itsuka)" userId="S::itsuka_kojima640@maff.go.jp::31d9dc33-e82c-4982-b5eb-dd2a27d67a23" providerId="AD" clId="Web-{CB4E26F0-1D6C-0AEA-85B0-B02658582FA6}" dt="2024-12-26T04:28:28.755" v="1" actId="14100"/>
          <ac:grpSpMkLst>
            <pc:docMk/>
            <pc:sldMk cId="3601369953" sldId="297"/>
            <ac:grpSpMk id="35" creationId="{917B6C80-D71E-D8F0-8055-9AAC74F0D71C}"/>
          </ac:grpSpMkLst>
        </pc:grpChg>
      </pc:sldChg>
    </pc:docChg>
  </pc:docChgLst>
  <pc:docChgLst>
    <pc:chgData name="諏訪 幹夫(SUWA Mikio)" userId="S::mikio_suwa000@maff.go.jp::d3b54c69-c2e2-4e67-964f-c72b5ba37a52" providerId="AD" clId="Web-{C148548E-F2B2-66A2-2084-4711BB2F465F}"/>
    <pc:docChg chg="delSld modSld">
      <pc:chgData name="諏訪 幹夫(SUWA Mikio)" userId="S::mikio_suwa000@maff.go.jp::d3b54c69-c2e2-4e67-964f-c72b5ba37a52" providerId="AD" clId="Web-{C148548E-F2B2-66A2-2084-4711BB2F465F}" dt="2025-01-09T04:36:00.336" v="5" actId="20577"/>
      <pc:docMkLst>
        <pc:docMk/>
      </pc:docMkLst>
      <pc:sldChg chg="modSp">
        <pc:chgData name="諏訪 幹夫(SUWA Mikio)" userId="S::mikio_suwa000@maff.go.jp::d3b54c69-c2e2-4e67-964f-c72b5ba37a52" providerId="AD" clId="Web-{C148548E-F2B2-66A2-2084-4711BB2F465F}" dt="2025-01-09T04:35:52.305" v="3" actId="20577"/>
        <pc:sldMkLst>
          <pc:docMk/>
          <pc:sldMk cId="776743952" sldId="4769"/>
        </pc:sldMkLst>
        <pc:spChg chg="mod">
          <ac:chgData name="諏訪 幹夫(SUWA Mikio)" userId="S::mikio_suwa000@maff.go.jp::d3b54c69-c2e2-4e67-964f-c72b5ba37a52" providerId="AD" clId="Web-{C148548E-F2B2-66A2-2084-4711BB2F465F}" dt="2025-01-09T04:35:52.305" v="3" actId="20577"/>
          <ac:spMkLst>
            <pc:docMk/>
            <pc:sldMk cId="776743952" sldId="4769"/>
            <ac:spMk id="29" creationId="{0EBC040A-B66E-4786-8C19-51EEF28C10BA}"/>
          </ac:spMkLst>
        </pc:spChg>
      </pc:sldChg>
      <pc:sldChg chg="modSp">
        <pc:chgData name="諏訪 幹夫(SUWA Mikio)" userId="S::mikio_suwa000@maff.go.jp::d3b54c69-c2e2-4e67-964f-c72b5ba37a52" providerId="AD" clId="Web-{C148548E-F2B2-66A2-2084-4711BB2F465F}" dt="2025-01-09T04:36:00.336" v="5" actId="20577"/>
        <pc:sldMkLst>
          <pc:docMk/>
          <pc:sldMk cId="2131935322" sldId="2147476355"/>
        </pc:sldMkLst>
        <pc:spChg chg="mod">
          <ac:chgData name="諏訪 幹夫(SUWA Mikio)" userId="S::mikio_suwa000@maff.go.jp::d3b54c69-c2e2-4e67-964f-c72b5ba37a52" providerId="AD" clId="Web-{C148548E-F2B2-66A2-2084-4711BB2F465F}" dt="2025-01-09T04:36:00.336" v="5" actId="20577"/>
          <ac:spMkLst>
            <pc:docMk/>
            <pc:sldMk cId="2131935322" sldId="2147476355"/>
            <ac:spMk id="4" creationId="{BE1C410A-D1CA-EE99-EB30-4434B52EC586}"/>
          </ac:spMkLst>
        </pc:spChg>
      </pc:sldChg>
      <pc:sldChg chg="del">
        <pc:chgData name="諏訪 幹夫(SUWA Mikio)" userId="S::mikio_suwa000@maff.go.jp::d3b54c69-c2e2-4e67-964f-c72b5ba37a52" providerId="AD" clId="Web-{C148548E-F2B2-66A2-2084-4711BB2F465F}" dt="2025-01-09T04:35:34.429" v="0"/>
        <pc:sldMkLst>
          <pc:docMk/>
          <pc:sldMk cId="3430616624" sldId="2147476356"/>
        </pc:sldMkLst>
      </pc:sldChg>
      <pc:sldChg chg="del">
        <pc:chgData name="諏訪 幹夫(SUWA Mikio)" userId="S::mikio_suwa000@maff.go.jp::d3b54c69-c2e2-4e67-964f-c72b5ba37a52" providerId="AD" clId="Web-{C148548E-F2B2-66A2-2084-4711BB2F465F}" dt="2025-01-09T04:35:34.445" v="1"/>
        <pc:sldMkLst>
          <pc:docMk/>
          <pc:sldMk cId="4239660546" sldId="2147476360"/>
        </pc:sldMkLst>
      </pc:sldChg>
    </pc:docChg>
  </pc:docChgLst>
  <pc:docChgLst>
    <pc:chgData name="三谷 智典(MITANI Tomonori)" userId="S::tomonori_mitani770@maff.go.jp::247ab706-581e-4bb1-a4de-e6c79bb3a930" providerId="AD" clId="Web-{95DE276F-EAF2-45C8-F8F1-5AF035BC08FA}"/>
    <pc:docChg chg="modSld">
      <pc:chgData name="三谷 智典(MITANI Tomonori)" userId="S::tomonori_mitani770@maff.go.jp::247ab706-581e-4bb1-a4de-e6c79bb3a930" providerId="AD" clId="Web-{95DE276F-EAF2-45C8-F8F1-5AF035BC08FA}" dt="2024-12-23T09:08:07.119" v="70" actId="1076"/>
      <pc:docMkLst>
        <pc:docMk/>
      </pc:docMkLst>
      <pc:sldChg chg="addSp delSp modSp">
        <pc:chgData name="三谷 智典(MITANI Tomonori)" userId="S::tomonori_mitani770@maff.go.jp::247ab706-581e-4bb1-a4de-e6c79bb3a930" providerId="AD" clId="Web-{95DE276F-EAF2-45C8-F8F1-5AF035BC08FA}" dt="2024-12-23T09:08:07.119" v="70" actId="1076"/>
        <pc:sldMkLst>
          <pc:docMk/>
          <pc:sldMk cId="225685303" sldId="2147476271"/>
        </pc:sldMkLst>
        <pc:spChg chg="mod">
          <ac:chgData name="三谷 智典(MITANI Tomonori)" userId="S::tomonori_mitani770@maff.go.jp::247ab706-581e-4bb1-a4de-e6c79bb3a930" providerId="AD" clId="Web-{95DE276F-EAF2-45C8-F8F1-5AF035BC08FA}" dt="2024-12-23T09:07:54.775" v="63" actId="1076"/>
          <ac:spMkLst>
            <pc:docMk/>
            <pc:sldMk cId="225685303" sldId="2147476271"/>
            <ac:spMk id="5" creationId="{3EF5ADE2-C5A6-6A3C-93CC-B3650026DC87}"/>
          </ac:spMkLst>
        </pc:spChg>
        <pc:spChg chg="mod">
          <ac:chgData name="三谷 智典(MITANI Tomonori)" userId="S::tomonori_mitani770@maff.go.jp::247ab706-581e-4bb1-a4de-e6c79bb3a930" providerId="AD" clId="Web-{95DE276F-EAF2-45C8-F8F1-5AF035BC08FA}" dt="2024-12-23T09:07:54.400" v="54" actId="1076"/>
          <ac:spMkLst>
            <pc:docMk/>
            <pc:sldMk cId="225685303" sldId="2147476271"/>
            <ac:spMk id="11" creationId="{E6ED6FB0-AC20-4C26-05BA-524F7E7282AC}"/>
          </ac:spMkLst>
        </pc:spChg>
        <pc:spChg chg="mod">
          <ac:chgData name="三谷 智典(MITANI Tomonori)" userId="S::tomonori_mitani770@maff.go.jp::247ab706-581e-4bb1-a4de-e6c79bb3a930" providerId="AD" clId="Web-{95DE276F-EAF2-45C8-F8F1-5AF035BC08FA}" dt="2024-12-23T09:07:54.431" v="55" actId="1076"/>
          <ac:spMkLst>
            <pc:docMk/>
            <pc:sldMk cId="225685303" sldId="2147476271"/>
            <ac:spMk id="12" creationId="{12F00E6B-E993-1703-C763-BA2041653DA1}"/>
          </ac:spMkLst>
        </pc:spChg>
        <pc:spChg chg="mod">
          <ac:chgData name="三谷 智典(MITANI Tomonori)" userId="S::tomonori_mitani770@maff.go.jp::247ab706-581e-4bb1-a4de-e6c79bb3a930" providerId="AD" clId="Web-{95DE276F-EAF2-45C8-F8F1-5AF035BC08FA}" dt="2024-12-23T09:07:54.509" v="57" actId="1076"/>
          <ac:spMkLst>
            <pc:docMk/>
            <pc:sldMk cId="225685303" sldId="2147476271"/>
            <ac:spMk id="14" creationId="{9FEF99B0-2F24-BB01-E854-22CA67227C4B}"/>
          </ac:spMkLst>
        </pc:spChg>
        <pc:spChg chg="mod">
          <ac:chgData name="三谷 智典(MITANI Tomonori)" userId="S::tomonori_mitani770@maff.go.jp::247ab706-581e-4bb1-a4de-e6c79bb3a930" providerId="AD" clId="Web-{95DE276F-EAF2-45C8-F8F1-5AF035BC08FA}" dt="2024-12-23T09:07:54.556" v="58" actId="1076"/>
          <ac:spMkLst>
            <pc:docMk/>
            <pc:sldMk cId="225685303" sldId="2147476271"/>
            <ac:spMk id="15" creationId="{E7DD6E82-32EC-5E53-2C51-880FCB41A207}"/>
          </ac:spMkLst>
        </pc:spChg>
        <pc:spChg chg="mod">
          <ac:chgData name="三谷 智典(MITANI Tomonori)" userId="S::tomonori_mitani770@maff.go.jp::247ab706-581e-4bb1-a4de-e6c79bb3a930" providerId="AD" clId="Web-{95DE276F-EAF2-45C8-F8F1-5AF035BC08FA}" dt="2024-12-23T09:07:54.603" v="59" actId="1076"/>
          <ac:spMkLst>
            <pc:docMk/>
            <pc:sldMk cId="225685303" sldId="2147476271"/>
            <ac:spMk id="16" creationId="{1BF61200-0A08-7202-371A-20C5EA73BF66}"/>
          </ac:spMkLst>
        </pc:spChg>
        <pc:spChg chg="mod">
          <ac:chgData name="三谷 智典(MITANI Tomonori)" userId="S::tomonori_mitani770@maff.go.jp::247ab706-581e-4bb1-a4de-e6c79bb3a930" providerId="AD" clId="Web-{95DE276F-EAF2-45C8-F8F1-5AF035BC08FA}" dt="2024-12-23T09:07:54.712" v="61" actId="1076"/>
          <ac:spMkLst>
            <pc:docMk/>
            <pc:sldMk cId="225685303" sldId="2147476271"/>
            <ac:spMk id="26" creationId="{963B8695-A078-4D1C-FB45-60546084D0F3}"/>
          </ac:spMkLst>
        </pc:spChg>
        <pc:spChg chg="add mod">
          <ac:chgData name="三谷 智典(MITANI Tomonori)" userId="S::tomonori_mitani770@maff.go.jp::247ab706-581e-4bb1-a4de-e6c79bb3a930" providerId="AD" clId="Web-{95DE276F-EAF2-45C8-F8F1-5AF035BC08FA}" dt="2024-12-23T09:06:21.661" v="14" actId="20577"/>
          <ac:spMkLst>
            <pc:docMk/>
            <pc:sldMk cId="225685303" sldId="2147476271"/>
            <ac:spMk id="27" creationId="{3F5610BF-1B63-93B7-C0EA-89005737A476}"/>
          </ac:spMkLst>
        </pc:spChg>
        <pc:spChg chg="mod">
          <ac:chgData name="三谷 智典(MITANI Tomonori)" userId="S::tomonori_mitani770@maff.go.jp::247ab706-581e-4bb1-a4de-e6c79bb3a930" providerId="AD" clId="Web-{95DE276F-EAF2-45C8-F8F1-5AF035BC08FA}" dt="2024-12-23T09:07:54.744" v="62" actId="1076"/>
          <ac:spMkLst>
            <pc:docMk/>
            <pc:sldMk cId="225685303" sldId="2147476271"/>
            <ac:spMk id="29" creationId="{09A716DC-A328-7983-F66D-B3273C150224}"/>
          </ac:spMkLst>
        </pc:spChg>
        <pc:spChg chg="add mod">
          <ac:chgData name="三谷 智典(MITANI Tomonori)" userId="S::tomonori_mitani770@maff.go.jp::247ab706-581e-4bb1-a4de-e6c79bb3a930" providerId="AD" clId="Web-{95DE276F-EAF2-45C8-F8F1-5AF035BC08FA}" dt="2024-12-23T09:08:07.119" v="70" actId="1076"/>
          <ac:spMkLst>
            <pc:docMk/>
            <pc:sldMk cId="225685303" sldId="2147476271"/>
            <ac:spMk id="32" creationId="{CD8CD081-A6A6-4A89-03DE-5B2CA0B8476A}"/>
          </ac:spMkLst>
        </pc:spChg>
        <pc:spChg chg="mod">
          <ac:chgData name="三谷 智典(MITANI Tomonori)" userId="S::tomonori_mitani770@maff.go.jp::247ab706-581e-4bb1-a4de-e6c79bb3a930" providerId="AD" clId="Web-{95DE276F-EAF2-45C8-F8F1-5AF035BC08FA}" dt="2024-12-23T09:07:54.869" v="65" actId="1076"/>
          <ac:spMkLst>
            <pc:docMk/>
            <pc:sldMk cId="225685303" sldId="2147476271"/>
            <ac:spMk id="36" creationId="{9D2802AA-185E-53E6-A9E9-4BE73AD0A644}"/>
          </ac:spMkLst>
        </pc:spChg>
        <pc:spChg chg="mod">
          <ac:chgData name="三谷 智典(MITANI Tomonori)" userId="S::tomonori_mitani770@maff.go.jp::247ab706-581e-4bb1-a4de-e6c79bb3a930" providerId="AD" clId="Web-{95DE276F-EAF2-45C8-F8F1-5AF035BC08FA}" dt="2024-12-23T09:07:54.900" v="66" actId="1076"/>
          <ac:spMkLst>
            <pc:docMk/>
            <pc:sldMk cId="225685303" sldId="2147476271"/>
            <ac:spMk id="37" creationId="{CB855BDB-0FDE-9BB6-9DBB-89F7D96AC3E9}"/>
          </ac:spMkLst>
        </pc:spChg>
        <pc:spChg chg="mod">
          <ac:chgData name="三谷 智典(MITANI Tomonori)" userId="S::tomonori_mitani770@maff.go.jp::247ab706-581e-4bb1-a4de-e6c79bb3a930" providerId="AD" clId="Web-{95DE276F-EAF2-45C8-F8F1-5AF035BC08FA}" dt="2024-12-23T09:07:54.947" v="67" actId="1076"/>
          <ac:spMkLst>
            <pc:docMk/>
            <pc:sldMk cId="225685303" sldId="2147476271"/>
            <ac:spMk id="38" creationId="{25C77723-8AA5-8F8F-A54D-993C12427B0E}"/>
          </ac:spMkLst>
        </pc:spChg>
        <pc:spChg chg="mod">
          <ac:chgData name="三谷 智典(MITANI Tomonori)" userId="S::tomonori_mitani770@maff.go.jp::247ab706-581e-4bb1-a4de-e6c79bb3a930" providerId="AD" clId="Web-{95DE276F-EAF2-45C8-F8F1-5AF035BC08FA}" dt="2024-12-23T09:07:54.181" v="49" actId="1076"/>
          <ac:spMkLst>
            <pc:docMk/>
            <pc:sldMk cId="225685303" sldId="2147476271"/>
            <ac:spMk id="43" creationId="{D0FF4DB9-6F38-73DF-09FC-83CBAF9C2B09}"/>
          </ac:spMkLst>
        </pc:spChg>
        <pc:spChg chg="mod">
          <ac:chgData name="三谷 智典(MITANI Tomonori)" userId="S::tomonori_mitani770@maff.go.jp::247ab706-581e-4bb1-a4de-e6c79bb3a930" providerId="AD" clId="Web-{95DE276F-EAF2-45C8-F8F1-5AF035BC08FA}" dt="2024-12-23T09:07:54.228" v="50" actId="1076"/>
          <ac:spMkLst>
            <pc:docMk/>
            <pc:sldMk cId="225685303" sldId="2147476271"/>
            <ac:spMk id="44" creationId="{BBBA63FB-84C6-1F84-124D-55A63FBB8057}"/>
          </ac:spMkLst>
        </pc:spChg>
        <pc:spChg chg="mod">
          <ac:chgData name="三谷 智典(MITANI Tomonori)" userId="S::tomonori_mitani770@maff.go.jp::247ab706-581e-4bb1-a4de-e6c79bb3a930" providerId="AD" clId="Web-{95DE276F-EAF2-45C8-F8F1-5AF035BC08FA}" dt="2024-12-23T09:07:54.275" v="51" actId="1076"/>
          <ac:spMkLst>
            <pc:docMk/>
            <pc:sldMk cId="225685303" sldId="2147476271"/>
            <ac:spMk id="51" creationId="{B9E532C4-BFF2-67CA-DB58-65D67630D03B}"/>
          </ac:spMkLst>
        </pc:spChg>
        <pc:spChg chg="mod">
          <ac:chgData name="三谷 智典(MITANI Tomonori)" userId="S::tomonori_mitani770@maff.go.jp::247ab706-581e-4bb1-a4de-e6c79bb3a930" providerId="AD" clId="Web-{95DE276F-EAF2-45C8-F8F1-5AF035BC08FA}" dt="2024-12-23T09:07:54.306" v="52" actId="1076"/>
          <ac:spMkLst>
            <pc:docMk/>
            <pc:sldMk cId="225685303" sldId="2147476271"/>
            <ac:spMk id="57" creationId="{A61E23F9-717A-2B68-0466-344C1C509598}"/>
          </ac:spMkLst>
        </pc:spChg>
        <pc:grpChg chg="mod">
          <ac:chgData name="三谷 智典(MITANI Tomonori)" userId="S::tomonori_mitani770@maff.go.jp::247ab706-581e-4bb1-a4de-e6c79bb3a930" providerId="AD" clId="Web-{95DE276F-EAF2-45C8-F8F1-5AF035BC08FA}" dt="2024-12-23T09:07:54.666" v="60" actId="1076"/>
          <ac:grpSpMkLst>
            <pc:docMk/>
            <pc:sldMk cId="225685303" sldId="2147476271"/>
            <ac:grpSpMk id="17" creationId="{F6E3A648-268C-4718-EDF5-33112F04FA9D}"/>
          </ac:grpSpMkLst>
        </pc:grpChg>
        <pc:graphicFrameChg chg="mod">
          <ac:chgData name="三谷 智典(MITANI Tomonori)" userId="S::tomonori_mitani770@maff.go.jp::247ab706-581e-4bb1-a4de-e6c79bb3a930" providerId="AD" clId="Web-{95DE276F-EAF2-45C8-F8F1-5AF035BC08FA}" dt="2024-12-23T09:07:54.353" v="53" actId="1076"/>
          <ac:graphicFrameMkLst>
            <pc:docMk/>
            <pc:sldMk cId="225685303" sldId="2147476271"/>
            <ac:graphicFrameMk id="9" creationId="{29CF7369-6753-AC9D-AB0E-72830F7682AB}"/>
          </ac:graphicFrameMkLst>
        </pc:graphicFrameChg>
        <pc:picChg chg="mod">
          <ac:chgData name="三谷 智典(MITANI Tomonori)" userId="S::tomonori_mitani770@maff.go.jp::247ab706-581e-4bb1-a4de-e6c79bb3a930" providerId="AD" clId="Web-{95DE276F-EAF2-45C8-F8F1-5AF035BC08FA}" dt="2024-12-23T09:07:54.822" v="64" actId="1076"/>
          <ac:picMkLst>
            <pc:docMk/>
            <pc:sldMk cId="225685303" sldId="2147476271"/>
            <ac:picMk id="7" creationId="{3F30B1E3-7845-CA96-C12A-9DFA49DF1459}"/>
          </ac:picMkLst>
        </pc:picChg>
        <pc:picChg chg="mod">
          <ac:chgData name="三谷 智典(MITANI Tomonori)" userId="S::tomonori_mitani770@maff.go.jp::247ab706-581e-4bb1-a4de-e6c79bb3a930" providerId="AD" clId="Web-{95DE276F-EAF2-45C8-F8F1-5AF035BC08FA}" dt="2024-12-23T09:07:54.478" v="56" actId="1076"/>
          <ac:picMkLst>
            <pc:docMk/>
            <pc:sldMk cId="225685303" sldId="2147476271"/>
            <ac:picMk id="13" creationId="{B6337655-4404-BBB3-446E-2199BC5D4FD6}"/>
          </ac:picMkLst>
        </pc:picChg>
        <pc:picChg chg="mod">
          <ac:chgData name="三谷 智典(MITANI Tomonori)" userId="S::tomonori_mitani770@maff.go.jp::247ab706-581e-4bb1-a4de-e6c79bb3a930" providerId="AD" clId="Web-{95DE276F-EAF2-45C8-F8F1-5AF035BC08FA}" dt="2024-12-23T09:07:54.994" v="68" actId="1076"/>
          <ac:picMkLst>
            <pc:docMk/>
            <pc:sldMk cId="225685303" sldId="2147476271"/>
            <ac:picMk id="1026" creationId="{A6F3023F-14B3-E842-67E5-51AD4DF5E782}"/>
          </ac:picMkLst>
        </pc:picChg>
      </pc:sldChg>
      <pc:sldChg chg="delSp modSp">
        <pc:chgData name="三谷 智典(MITANI Tomonori)" userId="S::tomonori_mitani770@maff.go.jp::247ab706-581e-4bb1-a4de-e6c79bb3a930" providerId="AD" clId="Web-{95DE276F-EAF2-45C8-F8F1-5AF035BC08FA}" dt="2024-12-23T09:06:01.442" v="9"/>
        <pc:sldMkLst>
          <pc:docMk/>
          <pc:sldMk cId="1409924882" sldId="2147476290"/>
        </pc:sldMkLst>
        <pc:spChg chg="mod">
          <ac:chgData name="三谷 智典(MITANI Tomonori)" userId="S::tomonori_mitani770@maff.go.jp::247ab706-581e-4bb1-a4de-e6c79bb3a930" providerId="AD" clId="Web-{95DE276F-EAF2-45C8-F8F1-5AF035BC08FA}" dt="2024-12-23T09:05:52.988" v="6" actId="1076"/>
          <ac:spMkLst>
            <pc:docMk/>
            <pc:sldMk cId="1409924882" sldId="2147476290"/>
            <ac:spMk id="4" creationId="{22CBA9E9-E5EB-B425-FCD0-6FFF900703AC}"/>
          </ac:spMkLst>
        </pc:spChg>
        <pc:spChg chg="mod">
          <ac:chgData name="三谷 智典(MITANI Tomonori)" userId="S::tomonori_mitani770@maff.go.jp::247ab706-581e-4bb1-a4de-e6c79bb3a930" providerId="AD" clId="Web-{95DE276F-EAF2-45C8-F8F1-5AF035BC08FA}" dt="2024-12-23T09:05:27.909" v="1" actId="1076"/>
          <ac:spMkLst>
            <pc:docMk/>
            <pc:sldMk cId="1409924882" sldId="2147476290"/>
            <ac:spMk id="54" creationId="{743699DC-F67E-3DEA-E3F9-4FFC24B1EF9E}"/>
          </ac:spMkLst>
        </pc:spChg>
        <pc:spChg chg="mod">
          <ac:chgData name="三谷 智典(MITANI Tomonori)" userId="S::tomonori_mitani770@maff.go.jp::247ab706-581e-4bb1-a4de-e6c79bb3a930" providerId="AD" clId="Web-{95DE276F-EAF2-45C8-F8F1-5AF035BC08FA}" dt="2024-12-23T09:05:40.331" v="2" actId="1076"/>
          <ac:spMkLst>
            <pc:docMk/>
            <pc:sldMk cId="1409924882" sldId="2147476290"/>
            <ac:spMk id="55" creationId="{38E2F391-B94B-97FA-C659-4E6076771D9F}"/>
          </ac:spMkLst>
        </pc:spChg>
        <pc:spChg chg="mod">
          <ac:chgData name="三谷 智典(MITANI Tomonori)" userId="S::tomonori_mitani770@maff.go.jp::247ab706-581e-4bb1-a4de-e6c79bb3a930" providerId="AD" clId="Web-{95DE276F-EAF2-45C8-F8F1-5AF035BC08FA}" dt="2024-12-23T09:05:40.409" v="4" actId="1076"/>
          <ac:spMkLst>
            <pc:docMk/>
            <pc:sldMk cId="1409924882" sldId="2147476290"/>
            <ac:spMk id="57" creationId="{616794DE-9844-23D1-3B82-D4CE77673D74}"/>
          </ac:spMkLst>
        </pc:spChg>
        <pc:spChg chg="mod">
          <ac:chgData name="三谷 智典(MITANI Tomonori)" userId="S::tomonori_mitani770@maff.go.jp::247ab706-581e-4bb1-a4de-e6c79bb3a930" providerId="AD" clId="Web-{95DE276F-EAF2-45C8-F8F1-5AF035BC08FA}" dt="2024-12-23T09:05:40.456" v="5" actId="1076"/>
          <ac:spMkLst>
            <pc:docMk/>
            <pc:sldMk cId="1409924882" sldId="2147476290"/>
            <ac:spMk id="67" creationId="{1D579BE9-4465-0D10-F8FF-6E5FA69D76BB}"/>
          </ac:spMkLst>
        </pc:spChg>
        <pc:picChg chg="mod">
          <ac:chgData name="三谷 智典(MITANI Tomonori)" userId="S::tomonori_mitani770@maff.go.jp::247ab706-581e-4bb1-a4de-e6c79bb3a930" providerId="AD" clId="Web-{95DE276F-EAF2-45C8-F8F1-5AF035BC08FA}" dt="2024-12-23T09:05:53.051" v="7" actId="1076"/>
          <ac:picMkLst>
            <pc:docMk/>
            <pc:sldMk cId="1409924882" sldId="2147476290"/>
            <ac:picMk id="7" creationId="{F3A6740E-5137-0646-5B29-8F30E2A93A48}"/>
          </ac:picMkLst>
        </pc:picChg>
        <pc:picChg chg="mod">
          <ac:chgData name="三谷 智典(MITANI Tomonori)" userId="S::tomonori_mitani770@maff.go.jp::247ab706-581e-4bb1-a4de-e6c79bb3a930" providerId="AD" clId="Web-{95DE276F-EAF2-45C8-F8F1-5AF035BC08FA}" dt="2024-12-23T09:05:53.097" v="8" actId="1076"/>
          <ac:picMkLst>
            <pc:docMk/>
            <pc:sldMk cId="1409924882" sldId="2147476290"/>
            <ac:picMk id="19" creationId="{8CF02B54-3D98-66A8-3E0B-D1CF9F1876AE}"/>
          </ac:picMkLst>
        </pc:picChg>
      </pc:sldChg>
    </pc:docChg>
  </pc:docChgLst>
  <pc:docChgLst>
    <pc:chgData name="諏訪 幹夫(SUWA Mikio)" userId="S::mikio_suwa000@maff.go.jp::d3b54c69-c2e2-4e67-964f-c72b5ba37a52" providerId="AD" clId="Web-{D78D7D2D-34B1-14EC-028E-6B0C33B2F150}"/>
    <pc:docChg chg="addSld modSld">
      <pc:chgData name="諏訪 幹夫(SUWA Mikio)" userId="S::mikio_suwa000@maff.go.jp::d3b54c69-c2e2-4e67-964f-c72b5ba37a52" providerId="AD" clId="Web-{D78D7D2D-34B1-14EC-028E-6B0C33B2F150}" dt="2025-01-14T01:06:06.645" v="4"/>
      <pc:docMkLst>
        <pc:docMk/>
      </pc:docMkLst>
      <pc:sldChg chg="delSp add">
        <pc:chgData name="諏訪 幹夫(SUWA Mikio)" userId="S::mikio_suwa000@maff.go.jp::d3b54c69-c2e2-4e67-964f-c72b5ba37a52" providerId="AD" clId="Web-{D78D7D2D-34B1-14EC-028E-6B0C33B2F150}" dt="2025-01-14T01:06:06.645" v="4"/>
        <pc:sldMkLst>
          <pc:docMk/>
          <pc:sldMk cId="2570000622" sldId="2147476343"/>
        </pc:sldMkLst>
        <pc:spChg chg="del">
          <ac:chgData name="諏訪 幹夫(SUWA Mikio)" userId="S::mikio_suwa000@maff.go.jp::d3b54c69-c2e2-4e67-964f-c72b5ba37a52" providerId="AD" clId="Web-{D78D7D2D-34B1-14EC-028E-6B0C33B2F150}" dt="2025-01-14T01:05:59.285" v="1"/>
          <ac:spMkLst>
            <pc:docMk/>
            <pc:sldMk cId="2570000622" sldId="2147476343"/>
            <ac:spMk id="8" creationId="{4E550FE2-AA3C-B1C9-7CEB-C68D94075909}"/>
          </ac:spMkLst>
        </pc:spChg>
        <pc:spChg chg="del">
          <ac:chgData name="諏訪 幹夫(SUWA Mikio)" userId="S::mikio_suwa000@maff.go.jp::d3b54c69-c2e2-4e67-964f-c72b5ba37a52" providerId="AD" clId="Web-{D78D7D2D-34B1-14EC-028E-6B0C33B2F150}" dt="2025-01-14T01:06:06.645" v="4"/>
          <ac:spMkLst>
            <pc:docMk/>
            <pc:sldMk cId="2570000622" sldId="2147476343"/>
            <ac:spMk id="11" creationId="{6BCF42F9-3357-AFEA-1FAC-B0BC6BB91D35}"/>
          </ac:spMkLst>
        </pc:spChg>
        <pc:picChg chg="del">
          <ac:chgData name="諏訪 幹夫(SUWA Mikio)" userId="S::mikio_suwa000@maff.go.jp::d3b54c69-c2e2-4e67-964f-c72b5ba37a52" providerId="AD" clId="Web-{D78D7D2D-34B1-14EC-028E-6B0C33B2F150}" dt="2025-01-14T01:06:01.941" v="2"/>
          <ac:picMkLst>
            <pc:docMk/>
            <pc:sldMk cId="2570000622" sldId="2147476343"/>
            <ac:picMk id="13" creationId="{E42362A1-12DF-E554-FB7F-2EB81BEA7929}"/>
          </ac:picMkLst>
        </pc:picChg>
        <pc:picChg chg="del">
          <ac:chgData name="諏訪 幹夫(SUWA Mikio)" userId="S::mikio_suwa000@maff.go.jp::d3b54c69-c2e2-4e67-964f-c72b5ba37a52" providerId="AD" clId="Web-{D78D7D2D-34B1-14EC-028E-6B0C33B2F150}" dt="2025-01-14T01:06:04.363" v="3"/>
          <ac:picMkLst>
            <pc:docMk/>
            <pc:sldMk cId="2570000622" sldId="2147476343"/>
            <ac:picMk id="14" creationId="{ABDCBF64-85D8-6C7E-0A6F-02AF1BCD8FF2}"/>
          </ac:picMkLst>
        </pc:picChg>
      </pc:sldChg>
    </pc:docChg>
  </pc:docChgLst>
  <pc:docChgLst>
    <pc:chgData name="井村 美保(IMURA Miho)" userId="b8e06b71-f253-49d7-834f-e6220fcaca22" providerId="ADAL" clId="{22A699D5-519D-4D8E-B726-1EF97095C47F}"/>
    <pc:docChg chg="undo custSel modSld">
      <pc:chgData name="井村 美保(IMURA Miho)" userId="b8e06b71-f253-49d7-834f-e6220fcaca22" providerId="ADAL" clId="{22A699D5-519D-4D8E-B726-1EF97095C47F}" dt="2025-01-29T13:56:06.768" v="3" actId="207"/>
      <pc:docMkLst>
        <pc:docMk/>
      </pc:docMkLst>
      <pc:sldChg chg="modSp mod">
        <pc:chgData name="井村 美保(IMURA Miho)" userId="b8e06b71-f253-49d7-834f-e6220fcaca22" providerId="ADAL" clId="{22A699D5-519D-4D8E-B726-1EF97095C47F}" dt="2025-01-29T13:56:06.768" v="3" actId="207"/>
        <pc:sldMkLst>
          <pc:docMk/>
          <pc:sldMk cId="81266454" sldId="2147476352"/>
        </pc:sldMkLst>
        <pc:spChg chg="mod">
          <ac:chgData name="井村 美保(IMURA Miho)" userId="b8e06b71-f253-49d7-834f-e6220fcaca22" providerId="ADAL" clId="{22A699D5-519D-4D8E-B726-1EF97095C47F}" dt="2025-01-29T13:56:00.178" v="1" actId="113"/>
          <ac:spMkLst>
            <pc:docMk/>
            <pc:sldMk cId="81266454" sldId="2147476352"/>
            <ac:spMk id="14" creationId="{66EC85BE-54F7-B8BA-2C7F-5C6E589DCE7D}"/>
          </ac:spMkLst>
        </pc:spChg>
        <pc:graphicFrameChg chg="modGraphic">
          <ac:chgData name="井村 美保(IMURA Miho)" userId="b8e06b71-f253-49d7-834f-e6220fcaca22" providerId="ADAL" clId="{22A699D5-519D-4D8E-B726-1EF97095C47F}" dt="2025-01-29T13:56:06.768" v="3" actId="207"/>
          <ac:graphicFrameMkLst>
            <pc:docMk/>
            <pc:sldMk cId="81266454" sldId="2147476352"/>
            <ac:graphicFrameMk id="24" creationId="{CA67DA1F-8820-B91F-9BE1-DACD9FC44D99}"/>
          </ac:graphicFrameMkLst>
        </pc:graphicFrameChg>
      </pc:sldChg>
    </pc:docChg>
  </pc:docChgLst>
  <pc:docChgLst>
    <pc:chgData name="三谷 智典(MITANI Tomonori)" userId="S::tomonori_mitani770@maff.go.jp::247ab706-581e-4bb1-a4de-e6c79bb3a930" providerId="AD" clId="Web-{9A8994C9-3A89-2E2B-7106-5095229188E8}"/>
    <pc:docChg chg="modSld">
      <pc:chgData name="三谷 智典(MITANI Tomonori)" userId="S::tomonori_mitani770@maff.go.jp::247ab706-581e-4bb1-a4de-e6c79bb3a930" providerId="AD" clId="Web-{9A8994C9-3A89-2E2B-7106-5095229188E8}" dt="2024-12-23T09:05:02.964" v="0" actId="1076"/>
      <pc:docMkLst>
        <pc:docMk/>
      </pc:docMkLst>
      <pc:sldChg chg="modSp">
        <pc:chgData name="三谷 智典(MITANI Tomonori)" userId="S::tomonori_mitani770@maff.go.jp::247ab706-581e-4bb1-a4de-e6c79bb3a930" providerId="AD" clId="Web-{9A8994C9-3A89-2E2B-7106-5095229188E8}" dt="2024-12-23T09:05:02.964" v="0" actId="1076"/>
        <pc:sldMkLst>
          <pc:docMk/>
          <pc:sldMk cId="1409924882" sldId="2147476290"/>
        </pc:sldMkLst>
        <pc:spChg chg="mod">
          <ac:chgData name="三谷 智典(MITANI Tomonori)" userId="S::tomonori_mitani770@maff.go.jp::247ab706-581e-4bb1-a4de-e6c79bb3a930" providerId="AD" clId="Web-{9A8994C9-3A89-2E2B-7106-5095229188E8}" dt="2024-12-23T09:05:02.964" v="0" actId="1076"/>
          <ac:spMkLst>
            <pc:docMk/>
            <pc:sldMk cId="1409924882" sldId="2147476290"/>
            <ac:spMk id="54" creationId="{743699DC-F67E-3DEA-E3F9-4FFC24B1EF9E}"/>
          </ac:spMkLst>
        </pc:spChg>
      </pc:sldChg>
    </pc:docChg>
  </pc:docChgLst>
  <pc:docChgLst>
    <pc:chgData name="山崎 翔(YAMAZAKI Sho)" userId="7264a231-6327-469e-b7ce-75e68b42c821" providerId="ADAL" clId="{333C83B1-7B68-4D32-B645-DD558C1E47BA}"/>
    <pc:docChg chg="modSld">
      <pc:chgData name="山崎 翔(YAMAZAKI Sho)" userId="7264a231-6327-469e-b7ce-75e68b42c821" providerId="ADAL" clId="{333C83B1-7B68-4D32-B645-DD558C1E47BA}" dt="2024-12-23T09:08:38.748" v="0" actId="1076"/>
      <pc:docMkLst>
        <pc:docMk/>
      </pc:docMkLst>
      <pc:sldChg chg="modSp mod">
        <pc:chgData name="山崎 翔(YAMAZAKI Sho)" userId="7264a231-6327-469e-b7ce-75e68b42c821" providerId="ADAL" clId="{333C83B1-7B68-4D32-B645-DD558C1E47BA}" dt="2024-12-23T09:08:38.748" v="0" actId="1076"/>
        <pc:sldMkLst>
          <pc:docMk/>
          <pc:sldMk cId="1409924882" sldId="2147476290"/>
        </pc:sldMkLst>
      </pc:sldChg>
    </pc:docChg>
  </pc:docChgLst>
  <pc:docChgLst>
    <pc:chgData name="諏訪 幹夫(SUWA Mikio)" userId="S::mikio_suwa000@maff.go.jp::d3b54c69-c2e2-4e67-964f-c72b5ba37a52" providerId="AD" clId="Web-{38F97BB8-0565-7121-8526-863BB5076BA2}"/>
    <pc:docChg chg="modSld">
      <pc:chgData name="諏訪 幹夫(SUWA Mikio)" userId="S::mikio_suwa000@maff.go.jp::d3b54c69-c2e2-4e67-964f-c72b5ba37a52" providerId="AD" clId="Web-{38F97BB8-0565-7121-8526-863BB5076BA2}" dt="2025-01-09T06:17:22.044" v="1"/>
      <pc:docMkLst>
        <pc:docMk/>
      </pc:docMkLst>
      <pc:sldChg chg="delSp">
        <pc:chgData name="諏訪 幹夫(SUWA Mikio)" userId="S::mikio_suwa000@maff.go.jp::d3b54c69-c2e2-4e67-964f-c72b5ba37a52" providerId="AD" clId="Web-{38F97BB8-0565-7121-8526-863BB5076BA2}" dt="2025-01-09T06:17:22.044" v="1"/>
        <pc:sldMkLst>
          <pc:docMk/>
          <pc:sldMk cId="490247129" sldId="308"/>
        </pc:sldMkLst>
        <pc:spChg chg="del">
          <ac:chgData name="諏訪 幹夫(SUWA Mikio)" userId="S::mikio_suwa000@maff.go.jp::d3b54c69-c2e2-4e67-964f-c72b5ba37a52" providerId="AD" clId="Web-{38F97BB8-0565-7121-8526-863BB5076BA2}" dt="2025-01-09T06:17:22.044" v="1"/>
          <ac:spMkLst>
            <pc:docMk/>
            <pc:sldMk cId="490247129" sldId="308"/>
            <ac:spMk id="11" creationId="{D5AAD3EF-0CDB-8019-DCC4-BE99609F9C47}"/>
          </ac:spMkLst>
        </pc:spChg>
        <pc:cxnChg chg="del">
          <ac:chgData name="諏訪 幹夫(SUWA Mikio)" userId="S::mikio_suwa000@maff.go.jp::d3b54c69-c2e2-4e67-964f-c72b5ba37a52" providerId="AD" clId="Web-{38F97BB8-0565-7121-8526-863BB5076BA2}" dt="2025-01-09T06:17:19.091" v="0"/>
          <ac:cxnSpMkLst>
            <pc:docMk/>
            <pc:sldMk cId="490247129" sldId="308"/>
            <ac:cxnSpMk id="10" creationId="{542AAB12-6591-3F03-20BC-455904415A2F}"/>
          </ac:cxnSpMkLst>
        </pc:cxnChg>
      </pc:sldChg>
    </pc:docChg>
  </pc:docChgLst>
  <pc:docChgLst>
    <pc:chgData name="諏訪 幹夫(SUWA Mikio)" userId="S::mikio_suwa000@maff.go.jp::d3b54c69-c2e2-4e67-964f-c72b5ba37a52" providerId="AD" clId="Web-{7114552B-4247-C9A8-9B3B-CF8C5D1B2408}"/>
    <pc:docChg chg="modSld">
      <pc:chgData name="諏訪 幹夫(SUWA Mikio)" userId="S::mikio_suwa000@maff.go.jp::d3b54c69-c2e2-4e67-964f-c72b5ba37a52" providerId="AD" clId="Web-{7114552B-4247-C9A8-9B3B-CF8C5D1B2408}" dt="2025-01-14T01:12:37.297" v="17" actId="1076"/>
      <pc:docMkLst>
        <pc:docMk/>
      </pc:docMkLst>
      <pc:sldChg chg="modSp">
        <pc:chgData name="諏訪 幹夫(SUWA Mikio)" userId="S::mikio_suwa000@maff.go.jp::d3b54c69-c2e2-4e67-964f-c72b5ba37a52" providerId="AD" clId="Web-{7114552B-4247-C9A8-9B3B-CF8C5D1B2408}" dt="2025-01-14T01:12:37.297" v="17" actId="1076"/>
        <pc:sldMkLst>
          <pc:docMk/>
          <pc:sldMk cId="2570000622" sldId="2147476343"/>
        </pc:sldMkLst>
        <pc:spChg chg="mod">
          <ac:chgData name="諏訪 幹夫(SUWA Mikio)" userId="S::mikio_suwa000@maff.go.jp::d3b54c69-c2e2-4e67-964f-c72b5ba37a52" providerId="AD" clId="Web-{7114552B-4247-C9A8-9B3B-CF8C5D1B2408}" dt="2025-01-14T01:12:37.297" v="17" actId="1076"/>
          <ac:spMkLst>
            <pc:docMk/>
            <pc:sldMk cId="2570000622" sldId="2147476343"/>
            <ac:spMk id="2" creationId="{A3C710C9-CB4C-71FD-1927-6738E26F5A1C}"/>
          </ac:spMkLst>
        </pc:spChg>
      </pc:sldChg>
    </pc:docChg>
  </pc:docChgLst>
  <pc:docChgLst>
    <pc:chgData name="櫻井 知(SAKURAI Tomo)" userId="S::tomo_sakurai120@maff.go.jp::522b6631-8b80-4284-8604-2da5e304a83d" providerId="AD" clId="Web-{EAD1DDC2-2512-00A4-765E-97CBA6CE4154}"/>
    <pc:docChg chg="sldOrd">
      <pc:chgData name="櫻井 知(SAKURAI Tomo)" userId="S::tomo_sakurai120@maff.go.jp::522b6631-8b80-4284-8604-2da5e304a83d" providerId="AD" clId="Web-{EAD1DDC2-2512-00A4-765E-97CBA6CE4154}" dt="2024-12-24T07:40:33.192" v="1"/>
      <pc:docMkLst>
        <pc:docMk/>
      </pc:docMkLst>
      <pc:sldChg chg="ord">
        <pc:chgData name="櫻井 知(SAKURAI Tomo)" userId="S::tomo_sakurai120@maff.go.jp::522b6631-8b80-4284-8604-2da5e304a83d" providerId="AD" clId="Web-{EAD1DDC2-2512-00A4-765E-97CBA6CE4154}" dt="2024-12-24T07:40:33.192" v="1"/>
        <pc:sldMkLst>
          <pc:docMk/>
          <pc:sldMk cId="1693152452" sldId="306"/>
        </pc:sldMkLst>
      </pc:sldChg>
    </pc:docChg>
  </pc:docChgLst>
  <pc:docChgLst>
    <pc:chgData name="諏訪 幹夫(SUWA Mikio)" userId="S::mikio_suwa000@maff.go.jp::d3b54c69-c2e2-4e67-964f-c72b5ba37a52" providerId="AD" clId="Web-{68A08D90-E723-77D0-D339-33BA57CEF77A}"/>
    <pc:docChg chg="modSld">
      <pc:chgData name="諏訪 幹夫(SUWA Mikio)" userId="S::mikio_suwa000@maff.go.jp::d3b54c69-c2e2-4e67-964f-c72b5ba37a52" providerId="AD" clId="Web-{68A08D90-E723-77D0-D339-33BA57CEF77A}" dt="2025-01-07T06:38:36.979" v="58" actId="1076"/>
      <pc:docMkLst>
        <pc:docMk/>
      </pc:docMkLst>
      <pc:sldChg chg="modSp">
        <pc:chgData name="諏訪 幹夫(SUWA Mikio)" userId="S::mikio_suwa000@maff.go.jp::d3b54c69-c2e2-4e67-964f-c72b5ba37a52" providerId="AD" clId="Web-{68A08D90-E723-77D0-D339-33BA57CEF77A}" dt="2025-01-07T06:28:16.685" v="1" actId="20577"/>
        <pc:sldMkLst>
          <pc:docMk/>
          <pc:sldMk cId="94051663" sldId="298"/>
        </pc:sldMkLst>
        <pc:spChg chg="mod">
          <ac:chgData name="諏訪 幹夫(SUWA Mikio)" userId="S::mikio_suwa000@maff.go.jp::d3b54c69-c2e2-4e67-964f-c72b5ba37a52" providerId="AD" clId="Web-{68A08D90-E723-77D0-D339-33BA57CEF77A}" dt="2025-01-07T06:28:16.685" v="1" actId="20577"/>
          <ac:spMkLst>
            <pc:docMk/>
            <pc:sldMk cId="94051663" sldId="298"/>
            <ac:spMk id="8" creationId="{C3B3DD6C-2E63-10D2-4E31-778C1D6CDDBD}"/>
          </ac:spMkLst>
        </pc:spChg>
      </pc:sldChg>
      <pc:sldChg chg="addSp delSp modSp">
        <pc:chgData name="諏訪 幹夫(SUWA Mikio)" userId="S::mikio_suwa000@maff.go.jp::d3b54c69-c2e2-4e67-964f-c72b5ba37a52" providerId="AD" clId="Web-{68A08D90-E723-77D0-D339-33BA57CEF77A}" dt="2025-01-07T06:38:36.979" v="58" actId="1076"/>
        <pc:sldMkLst>
          <pc:docMk/>
          <pc:sldMk cId="2271714015" sldId="2147476348"/>
        </pc:sldMkLst>
        <pc:spChg chg="add mod">
          <ac:chgData name="諏訪 幹夫(SUWA Mikio)" userId="S::mikio_suwa000@maff.go.jp::d3b54c69-c2e2-4e67-964f-c72b5ba37a52" providerId="AD" clId="Web-{68A08D90-E723-77D0-D339-33BA57CEF77A}" dt="2025-01-07T06:38:36.979" v="58" actId="1076"/>
          <ac:spMkLst>
            <pc:docMk/>
            <pc:sldMk cId="2271714015" sldId="2147476348"/>
            <ac:spMk id="2" creationId="{F57E8C40-F3A4-F146-875A-69EC54C0304E}"/>
          </ac:spMkLst>
        </pc:spChg>
        <pc:spChg chg="mod">
          <ac:chgData name="諏訪 幹夫(SUWA Mikio)" userId="S::mikio_suwa000@maff.go.jp::d3b54c69-c2e2-4e67-964f-c72b5ba37a52" providerId="AD" clId="Web-{68A08D90-E723-77D0-D339-33BA57CEF77A}" dt="2025-01-07T06:30:53.657" v="15" actId="20577"/>
          <ac:spMkLst>
            <pc:docMk/>
            <pc:sldMk cId="2271714015" sldId="2147476348"/>
            <ac:spMk id="5" creationId="{A00969A1-4275-85FC-1CA2-6D4167C14E9C}"/>
          </ac:spMkLst>
        </pc:spChg>
        <pc:spChg chg="mod">
          <ac:chgData name="諏訪 幹夫(SUWA Mikio)" userId="S::mikio_suwa000@maff.go.jp::d3b54c69-c2e2-4e67-964f-c72b5ba37a52" providerId="AD" clId="Web-{68A08D90-E723-77D0-D339-33BA57CEF77A}" dt="2025-01-07T06:33:50.458" v="36"/>
          <ac:spMkLst>
            <pc:docMk/>
            <pc:sldMk cId="2271714015" sldId="2147476348"/>
            <ac:spMk id="16" creationId="{2E036015-6289-F060-DE50-AE9F2010ED27}"/>
          </ac:spMkLst>
        </pc:spChg>
        <pc:spChg chg="mod">
          <ac:chgData name="諏訪 幹夫(SUWA Mikio)" userId="S::mikio_suwa000@maff.go.jp::d3b54c69-c2e2-4e67-964f-c72b5ba37a52" providerId="AD" clId="Web-{68A08D90-E723-77D0-D339-33BA57CEF77A}" dt="2025-01-07T06:29:30.968" v="4" actId="20577"/>
          <ac:spMkLst>
            <pc:docMk/>
            <pc:sldMk cId="2271714015" sldId="2147476348"/>
            <ac:spMk id="30" creationId="{486D6B7C-B23E-8FE6-91B5-664A1CB718C4}"/>
          </ac:spMkLst>
        </pc:spChg>
        <pc:spChg chg="mod">
          <ac:chgData name="諏訪 幹夫(SUWA Mikio)" userId="S::mikio_suwa000@maff.go.jp::d3b54c69-c2e2-4e67-964f-c72b5ba37a52" providerId="AD" clId="Web-{68A08D90-E723-77D0-D339-33BA57CEF77A}" dt="2025-01-07T06:34:38.006" v="45" actId="20577"/>
          <ac:spMkLst>
            <pc:docMk/>
            <pc:sldMk cId="2271714015" sldId="2147476348"/>
            <ac:spMk id="43" creationId="{4C3E3668-4426-CD01-72AE-DEFEB0ABB3C7}"/>
          </ac:spMkLst>
        </pc:spChg>
        <pc:spChg chg="del mod">
          <ac:chgData name="諏訪 幹夫(SUWA Mikio)" userId="S::mikio_suwa000@maff.go.jp::d3b54c69-c2e2-4e67-964f-c72b5ba37a52" providerId="AD" clId="Web-{68A08D90-E723-77D0-D339-33BA57CEF77A}" dt="2025-01-07T06:35:31.757" v="47"/>
          <ac:spMkLst>
            <pc:docMk/>
            <pc:sldMk cId="2271714015" sldId="2147476348"/>
            <ac:spMk id="45" creationId="{69EFEC71-F05A-6CEC-1640-A3936CB8A2A5}"/>
          </ac:spMkLst>
        </pc:spChg>
      </pc:sldChg>
      <pc:sldChg chg="modSp">
        <pc:chgData name="諏訪 幹夫(SUWA Mikio)" userId="S::mikio_suwa000@maff.go.jp::d3b54c69-c2e2-4e67-964f-c72b5ba37a52" providerId="AD" clId="Web-{68A08D90-E723-77D0-D339-33BA57CEF77A}" dt="2025-01-07T06:30:04.938" v="11" actId="20577"/>
        <pc:sldMkLst>
          <pc:docMk/>
          <pc:sldMk cId="1711534540" sldId="2147476359"/>
        </pc:sldMkLst>
        <pc:spChg chg="mod">
          <ac:chgData name="諏訪 幹夫(SUWA Mikio)" userId="S::mikio_suwa000@maff.go.jp::d3b54c69-c2e2-4e67-964f-c72b5ba37a52" providerId="AD" clId="Web-{68A08D90-E723-77D0-D339-33BA57CEF77A}" dt="2025-01-07T06:30:04.938" v="11" actId="20577"/>
          <ac:spMkLst>
            <pc:docMk/>
            <pc:sldMk cId="1711534540" sldId="2147476359"/>
            <ac:spMk id="23" creationId="{54A7B12A-5D86-B2D4-E487-9406D9BDA007}"/>
          </ac:spMkLst>
        </pc:spChg>
      </pc:sldChg>
      <pc:sldChg chg="modSp">
        <pc:chgData name="諏訪 幹夫(SUWA Mikio)" userId="S::mikio_suwa000@maff.go.jp::d3b54c69-c2e2-4e67-964f-c72b5ba37a52" providerId="AD" clId="Web-{68A08D90-E723-77D0-D339-33BA57CEF77A}" dt="2025-01-07T06:32:44.550" v="34" actId="20577"/>
        <pc:sldMkLst>
          <pc:docMk/>
          <pc:sldMk cId="4239660546" sldId="2147476360"/>
        </pc:sldMkLst>
        <pc:spChg chg="mod">
          <ac:chgData name="諏訪 幹夫(SUWA Mikio)" userId="S::mikio_suwa000@maff.go.jp::d3b54c69-c2e2-4e67-964f-c72b5ba37a52" providerId="AD" clId="Web-{68A08D90-E723-77D0-D339-33BA57CEF77A}" dt="2025-01-07T06:32:44.550" v="34" actId="20577"/>
          <ac:spMkLst>
            <pc:docMk/>
            <pc:sldMk cId="4239660546" sldId="2147476360"/>
            <ac:spMk id="5" creationId="{A00969A1-4275-85FC-1CA2-6D4167C14E9C}"/>
          </ac:spMkLst>
        </pc:spChg>
      </pc:sldChg>
    </pc:docChg>
  </pc:docChgLst>
  <pc:docChgLst>
    <pc:chgData name="石原 拓弥(ISHIHARA Takuya)" userId="c74bbab5-a0ec-4007-8500-d04ef0aaef0b" providerId="ADAL" clId="{C1B83500-373D-49E6-A7CD-F92ADE7A52E4}"/>
    <pc:docChg chg="undo custSel modSld modNotesMaster">
      <pc:chgData name="石原 拓弥(ISHIHARA Takuya)" userId="c74bbab5-a0ec-4007-8500-d04ef0aaef0b" providerId="ADAL" clId="{C1B83500-373D-49E6-A7CD-F92ADE7A52E4}" dt="2024-12-25T01:40:20.746" v="1057" actId="948"/>
      <pc:docMkLst>
        <pc:docMk/>
      </pc:docMkLst>
      <pc:sldChg chg="modNotes">
        <pc:chgData name="石原 拓弥(ISHIHARA Takuya)" userId="c74bbab5-a0ec-4007-8500-d04ef0aaef0b" providerId="ADAL" clId="{C1B83500-373D-49E6-A7CD-F92ADE7A52E4}" dt="2024-12-25T01:12:08.200" v="1054"/>
        <pc:sldMkLst>
          <pc:docMk/>
          <pc:sldMk cId="2889989598" sldId="1986"/>
        </pc:sldMkLst>
      </pc:sldChg>
      <pc:sldChg chg="modNotes">
        <pc:chgData name="石原 拓弥(ISHIHARA Takuya)" userId="c74bbab5-a0ec-4007-8500-d04ef0aaef0b" providerId="ADAL" clId="{C1B83500-373D-49E6-A7CD-F92ADE7A52E4}" dt="2024-12-25T01:12:08.200" v="1054"/>
        <pc:sldMkLst>
          <pc:docMk/>
          <pc:sldMk cId="225685303" sldId="2147476271"/>
        </pc:sldMkLst>
      </pc:sldChg>
      <pc:sldChg chg="addSp delSp modSp mod">
        <pc:chgData name="石原 拓弥(ISHIHARA Takuya)" userId="c74bbab5-a0ec-4007-8500-d04ef0aaef0b" providerId="ADAL" clId="{C1B83500-373D-49E6-A7CD-F92ADE7A52E4}" dt="2024-12-25T01:40:20.746" v="1057" actId="948"/>
        <pc:sldMkLst>
          <pc:docMk/>
          <pc:sldMk cId="1409924882" sldId="2147476290"/>
        </pc:sldMkLst>
        <pc:spChg chg="mod">
          <ac:chgData name="石原 拓弥(ISHIHARA Takuya)" userId="c74bbab5-a0ec-4007-8500-d04ef0aaef0b" providerId="ADAL" clId="{C1B83500-373D-49E6-A7CD-F92ADE7A52E4}" dt="2024-12-25T01:08:44.085" v="991" actId="1036"/>
          <ac:spMkLst>
            <pc:docMk/>
            <pc:sldMk cId="1409924882" sldId="2147476290"/>
            <ac:spMk id="4" creationId="{22CBA9E9-E5EB-B425-FCD0-6FFF900703AC}"/>
          </ac:spMkLst>
        </pc:spChg>
        <pc:spChg chg="mod">
          <ac:chgData name="石原 拓弥(ISHIHARA Takuya)" userId="c74bbab5-a0ec-4007-8500-d04ef0aaef0b" providerId="ADAL" clId="{C1B83500-373D-49E6-A7CD-F92ADE7A52E4}" dt="2024-12-25T00:37:08.212" v="124" actId="1035"/>
          <ac:spMkLst>
            <pc:docMk/>
            <pc:sldMk cId="1409924882" sldId="2147476290"/>
            <ac:spMk id="18" creationId="{26E3C06C-5FBD-27A1-A2F4-BCEB09DA218E}"/>
          </ac:spMkLst>
        </pc:spChg>
        <pc:spChg chg="mod">
          <ac:chgData name="石原 拓弥(ISHIHARA Takuya)" userId="c74bbab5-a0ec-4007-8500-d04ef0aaef0b" providerId="ADAL" clId="{C1B83500-373D-49E6-A7CD-F92ADE7A52E4}" dt="2024-12-25T00:37:08.212" v="124" actId="1035"/>
          <ac:spMkLst>
            <pc:docMk/>
            <pc:sldMk cId="1409924882" sldId="2147476290"/>
            <ac:spMk id="22" creationId="{44379F00-4572-037B-A20B-284EDBF3B4BF}"/>
          </ac:spMkLst>
        </pc:spChg>
        <pc:spChg chg="mod">
          <ac:chgData name="石原 拓弥(ISHIHARA Takuya)" userId="c74bbab5-a0ec-4007-8500-d04ef0aaef0b" providerId="ADAL" clId="{C1B83500-373D-49E6-A7CD-F92ADE7A52E4}" dt="2024-12-25T00:37:08.212" v="124" actId="1035"/>
          <ac:spMkLst>
            <pc:docMk/>
            <pc:sldMk cId="1409924882" sldId="2147476290"/>
            <ac:spMk id="24" creationId="{C32A5F1E-FC80-B127-9E94-B86FB32E690B}"/>
          </ac:spMkLst>
        </pc:spChg>
        <pc:spChg chg="mod">
          <ac:chgData name="石原 拓弥(ISHIHARA Takuya)" userId="c74bbab5-a0ec-4007-8500-d04ef0aaef0b" providerId="ADAL" clId="{C1B83500-373D-49E6-A7CD-F92ADE7A52E4}" dt="2024-12-25T00:37:08.212" v="124" actId="1035"/>
          <ac:spMkLst>
            <pc:docMk/>
            <pc:sldMk cId="1409924882" sldId="2147476290"/>
            <ac:spMk id="25" creationId="{463431A4-978D-B794-9C7A-F57835FD6927}"/>
          </ac:spMkLst>
        </pc:spChg>
        <pc:spChg chg="mod">
          <ac:chgData name="石原 拓弥(ISHIHARA Takuya)" userId="c74bbab5-a0ec-4007-8500-d04ef0aaef0b" providerId="ADAL" clId="{C1B83500-373D-49E6-A7CD-F92ADE7A52E4}" dt="2024-12-25T00:37:08.212" v="124" actId="1035"/>
          <ac:spMkLst>
            <pc:docMk/>
            <pc:sldMk cId="1409924882" sldId="2147476290"/>
            <ac:spMk id="26" creationId="{D4E17CBE-DDFB-3AD2-8DD5-83047B13E1D9}"/>
          </ac:spMkLst>
        </pc:spChg>
        <pc:spChg chg="mod">
          <ac:chgData name="石原 拓弥(ISHIHARA Takuya)" userId="c74bbab5-a0ec-4007-8500-d04ef0aaef0b" providerId="ADAL" clId="{C1B83500-373D-49E6-A7CD-F92ADE7A52E4}" dt="2024-12-25T00:37:08.212" v="124" actId="1035"/>
          <ac:spMkLst>
            <pc:docMk/>
            <pc:sldMk cId="1409924882" sldId="2147476290"/>
            <ac:spMk id="27" creationId="{4C7A3A8F-2B11-827B-A177-74D68A7AF3D0}"/>
          </ac:spMkLst>
        </pc:spChg>
        <pc:spChg chg="add mod">
          <ac:chgData name="石原 拓弥(ISHIHARA Takuya)" userId="c74bbab5-a0ec-4007-8500-d04ef0aaef0b" providerId="ADAL" clId="{C1B83500-373D-49E6-A7CD-F92ADE7A52E4}" dt="2024-12-25T00:43:45.404" v="358" actId="1037"/>
          <ac:spMkLst>
            <pc:docMk/>
            <pc:sldMk cId="1409924882" sldId="2147476290"/>
            <ac:spMk id="31" creationId="{2D8BAC87-9B07-99A0-1F7A-568F8B36BAAD}"/>
          </ac:spMkLst>
        </pc:spChg>
        <pc:spChg chg="add mod">
          <ac:chgData name="石原 拓弥(ISHIHARA Takuya)" userId="c74bbab5-a0ec-4007-8500-d04ef0aaef0b" providerId="ADAL" clId="{C1B83500-373D-49E6-A7CD-F92ADE7A52E4}" dt="2024-12-25T01:40:20.746" v="1057" actId="948"/>
          <ac:spMkLst>
            <pc:docMk/>
            <pc:sldMk cId="1409924882" sldId="2147476290"/>
            <ac:spMk id="32" creationId="{62248B0D-B4B5-EBB3-D930-2B624EE464EF}"/>
          </ac:spMkLst>
        </pc:spChg>
        <pc:spChg chg="add mod">
          <ac:chgData name="石原 拓弥(ISHIHARA Takuya)" userId="c74bbab5-a0ec-4007-8500-d04ef0aaef0b" providerId="ADAL" clId="{C1B83500-373D-49E6-A7CD-F92ADE7A52E4}" dt="2024-12-25T01:07:24.855" v="961" actId="1035"/>
          <ac:spMkLst>
            <pc:docMk/>
            <pc:sldMk cId="1409924882" sldId="2147476290"/>
            <ac:spMk id="35" creationId="{7875A20A-6461-F8CF-3E5F-9D113615C9C8}"/>
          </ac:spMkLst>
        </pc:spChg>
        <pc:spChg chg="mod">
          <ac:chgData name="石原 拓弥(ISHIHARA Takuya)" userId="c74bbab5-a0ec-4007-8500-d04ef0aaef0b" providerId="ADAL" clId="{C1B83500-373D-49E6-A7CD-F92ADE7A52E4}" dt="2024-12-25T00:51:47.129" v="365" actId="1076"/>
          <ac:spMkLst>
            <pc:docMk/>
            <pc:sldMk cId="1409924882" sldId="2147476290"/>
            <ac:spMk id="46" creationId="{B7BC9A7B-25C1-9B1B-055A-2B69566E33FB}"/>
          </ac:spMkLst>
        </pc:spChg>
        <pc:spChg chg="mod">
          <ac:chgData name="石原 拓弥(ISHIHARA Takuya)" userId="c74bbab5-a0ec-4007-8500-d04ef0aaef0b" providerId="ADAL" clId="{C1B83500-373D-49E6-A7CD-F92ADE7A52E4}" dt="2024-12-25T00:50:23.310" v="361" actId="14100"/>
          <ac:spMkLst>
            <pc:docMk/>
            <pc:sldMk cId="1409924882" sldId="2147476290"/>
            <ac:spMk id="52" creationId="{EF34A1BA-0B8E-9B25-DFA2-629DB9DA5289}"/>
          </ac:spMkLst>
        </pc:spChg>
        <pc:spChg chg="mod">
          <ac:chgData name="石原 拓弥(ISHIHARA Takuya)" userId="c74bbab5-a0ec-4007-8500-d04ef0aaef0b" providerId="ADAL" clId="{C1B83500-373D-49E6-A7CD-F92ADE7A52E4}" dt="2024-12-25T00:50:14.479" v="359" actId="14100"/>
          <ac:spMkLst>
            <pc:docMk/>
            <pc:sldMk cId="1409924882" sldId="2147476290"/>
            <ac:spMk id="53" creationId="{72A0A669-D791-7159-F04F-E005FFC717F1}"/>
          </ac:spMkLst>
        </pc:spChg>
        <pc:spChg chg="mod">
          <ac:chgData name="石原 拓弥(ISHIHARA Takuya)" userId="c74bbab5-a0ec-4007-8500-d04ef0aaef0b" providerId="ADAL" clId="{C1B83500-373D-49E6-A7CD-F92ADE7A52E4}" dt="2024-12-25T01:08:39.915" v="987" actId="1036"/>
          <ac:spMkLst>
            <pc:docMk/>
            <pc:sldMk cId="1409924882" sldId="2147476290"/>
            <ac:spMk id="54" creationId="{743699DC-F67E-3DEA-E3F9-4FFC24B1EF9E}"/>
          </ac:spMkLst>
        </pc:spChg>
        <pc:spChg chg="mod">
          <ac:chgData name="石原 拓弥(ISHIHARA Takuya)" userId="c74bbab5-a0ec-4007-8500-d04ef0aaef0b" providerId="ADAL" clId="{C1B83500-373D-49E6-A7CD-F92ADE7A52E4}" dt="2024-12-25T01:08:44.085" v="991" actId="1036"/>
          <ac:spMkLst>
            <pc:docMk/>
            <pc:sldMk cId="1409924882" sldId="2147476290"/>
            <ac:spMk id="55" creationId="{38E2F391-B94B-97FA-C659-4E6076771D9F}"/>
          </ac:spMkLst>
        </pc:spChg>
        <pc:spChg chg="mod">
          <ac:chgData name="石原 拓弥(ISHIHARA Takuya)" userId="c74bbab5-a0ec-4007-8500-d04ef0aaef0b" providerId="ADAL" clId="{C1B83500-373D-49E6-A7CD-F92ADE7A52E4}" dt="2024-12-25T01:08:44.085" v="991" actId="1036"/>
          <ac:spMkLst>
            <pc:docMk/>
            <pc:sldMk cId="1409924882" sldId="2147476290"/>
            <ac:spMk id="57" creationId="{616794DE-9844-23D1-3B82-D4CE77673D74}"/>
          </ac:spMkLst>
        </pc:spChg>
        <pc:spChg chg="mod">
          <ac:chgData name="石原 拓弥(ISHIHARA Takuya)" userId="c74bbab5-a0ec-4007-8500-d04ef0aaef0b" providerId="ADAL" clId="{C1B83500-373D-49E6-A7CD-F92ADE7A52E4}" dt="2024-12-25T01:08:44.085" v="991" actId="1036"/>
          <ac:spMkLst>
            <pc:docMk/>
            <pc:sldMk cId="1409924882" sldId="2147476290"/>
            <ac:spMk id="67" creationId="{1D579BE9-4465-0D10-F8FF-6E5FA69D76BB}"/>
          </ac:spMkLst>
        </pc:spChg>
        <pc:spChg chg="mod">
          <ac:chgData name="石原 拓弥(ISHIHARA Takuya)" userId="c74bbab5-a0ec-4007-8500-d04ef0aaef0b" providerId="ADAL" clId="{C1B83500-373D-49E6-A7CD-F92ADE7A52E4}" dt="2024-12-25T00:40:52.625" v="189" actId="554"/>
          <ac:spMkLst>
            <pc:docMk/>
            <pc:sldMk cId="1409924882" sldId="2147476290"/>
            <ac:spMk id="68" creationId="{A2789326-C81A-E9ED-3038-CD9105E3598E}"/>
          </ac:spMkLst>
        </pc:spChg>
        <pc:grpChg chg="add mod">
          <ac:chgData name="石原 拓弥(ISHIHARA Takuya)" userId="c74bbab5-a0ec-4007-8500-d04ef0aaef0b" providerId="ADAL" clId="{C1B83500-373D-49E6-A7CD-F92ADE7A52E4}" dt="2024-12-25T00:43:28.369" v="337" actId="1037"/>
          <ac:grpSpMkLst>
            <pc:docMk/>
            <pc:sldMk cId="1409924882" sldId="2147476290"/>
            <ac:grpSpMk id="5" creationId="{C8CB495C-EBBC-0EB9-DC3C-D9B11B0B5B23}"/>
          </ac:grpSpMkLst>
        </pc:grpChg>
        <pc:grpChg chg="mod">
          <ac:chgData name="石原 拓弥(ISHIHARA Takuya)" userId="c74bbab5-a0ec-4007-8500-d04ef0aaef0b" providerId="ADAL" clId="{C1B83500-373D-49E6-A7CD-F92ADE7A52E4}" dt="2024-12-25T00:37:08.212" v="124" actId="1035"/>
          <ac:grpSpMkLst>
            <pc:docMk/>
            <pc:sldMk cId="1409924882" sldId="2147476290"/>
            <ac:grpSpMk id="21" creationId="{74897F51-E2B1-8771-B60D-899732F8F32E}"/>
          </ac:grpSpMkLst>
        </pc:grpChg>
        <pc:graphicFrameChg chg="add mod modGraphic">
          <ac:chgData name="石原 拓弥(ISHIHARA Takuya)" userId="c74bbab5-a0ec-4007-8500-d04ef0aaef0b" providerId="ADAL" clId="{C1B83500-373D-49E6-A7CD-F92ADE7A52E4}" dt="2024-12-25T00:43:45.404" v="358" actId="1037"/>
          <ac:graphicFrameMkLst>
            <pc:docMk/>
            <pc:sldMk cId="1409924882" sldId="2147476290"/>
            <ac:graphicFrameMk id="30" creationId="{1BBB5BF7-491E-3AD5-ABD8-D030E9620D1E}"/>
          </ac:graphicFrameMkLst>
        </pc:graphicFrameChg>
        <pc:picChg chg="mod">
          <ac:chgData name="石原 拓弥(ISHIHARA Takuya)" userId="c74bbab5-a0ec-4007-8500-d04ef0aaef0b" providerId="ADAL" clId="{C1B83500-373D-49E6-A7CD-F92ADE7A52E4}" dt="2024-12-25T01:08:44.085" v="991" actId="1036"/>
          <ac:picMkLst>
            <pc:docMk/>
            <pc:sldMk cId="1409924882" sldId="2147476290"/>
            <ac:picMk id="7" creationId="{F3A6740E-5137-0646-5B29-8F30E2A93A48}"/>
          </ac:picMkLst>
        </pc:picChg>
        <pc:picChg chg="mod">
          <ac:chgData name="石原 拓弥(ISHIHARA Takuya)" userId="c74bbab5-a0ec-4007-8500-d04ef0aaef0b" providerId="ADAL" clId="{C1B83500-373D-49E6-A7CD-F92ADE7A52E4}" dt="2024-12-25T01:08:44.085" v="991" actId="1036"/>
          <ac:picMkLst>
            <pc:docMk/>
            <pc:sldMk cId="1409924882" sldId="2147476290"/>
            <ac:picMk id="19" creationId="{8CF02B54-3D98-66A8-3E0B-D1CF9F1876AE}"/>
          </ac:picMkLst>
        </pc:picChg>
        <pc:picChg chg="add mod">
          <ac:chgData name="石原 拓弥(ISHIHARA Takuya)" userId="c74bbab5-a0ec-4007-8500-d04ef0aaef0b" providerId="ADAL" clId="{C1B83500-373D-49E6-A7CD-F92ADE7A52E4}" dt="2024-12-25T01:07:24.855" v="961" actId="1035"/>
          <ac:picMkLst>
            <pc:docMk/>
            <pc:sldMk cId="1409924882" sldId="2147476290"/>
            <ac:picMk id="38" creationId="{5E7D957B-F197-C052-1FAB-831C0A4A7885}"/>
          </ac:picMkLst>
        </pc:picChg>
        <pc:cxnChg chg="mod">
          <ac:chgData name="石原 拓弥(ISHIHARA Takuya)" userId="c74bbab5-a0ec-4007-8500-d04ef0aaef0b" providerId="ADAL" clId="{C1B83500-373D-49E6-A7CD-F92ADE7A52E4}" dt="2024-12-25T00:37:08.212" v="124" actId="1035"/>
          <ac:cxnSpMkLst>
            <pc:docMk/>
            <pc:sldMk cId="1409924882" sldId="2147476290"/>
            <ac:cxnSpMk id="23" creationId="{588C520C-59A1-6F6C-EDC5-EF616F025BEA}"/>
          </ac:cxnSpMkLst>
        </pc:cxnChg>
        <pc:cxnChg chg="mod">
          <ac:chgData name="石原 拓弥(ISHIHARA Takuya)" userId="c74bbab5-a0ec-4007-8500-d04ef0aaef0b" providerId="ADAL" clId="{C1B83500-373D-49E6-A7CD-F92ADE7A52E4}" dt="2024-12-25T00:37:08.212" v="124" actId="1035"/>
          <ac:cxnSpMkLst>
            <pc:docMk/>
            <pc:sldMk cId="1409924882" sldId="2147476290"/>
            <ac:cxnSpMk id="29" creationId="{9B473B3A-C5A6-E5D6-19EB-14946CCBB044}"/>
          </ac:cxnSpMkLst>
        </pc:cxnChg>
      </pc:sldChg>
      <pc:sldChg chg="modNotes">
        <pc:chgData name="石原 拓弥(ISHIHARA Takuya)" userId="c74bbab5-a0ec-4007-8500-d04ef0aaef0b" providerId="ADAL" clId="{C1B83500-373D-49E6-A7CD-F92ADE7A52E4}" dt="2024-12-25T01:12:08.200" v="1054"/>
        <pc:sldMkLst>
          <pc:docMk/>
          <pc:sldMk cId="4187556900" sldId="2147476346"/>
        </pc:sldMkLst>
      </pc:sldChg>
      <pc:sldChg chg="modNotes">
        <pc:chgData name="石原 拓弥(ISHIHARA Takuya)" userId="c74bbab5-a0ec-4007-8500-d04ef0aaef0b" providerId="ADAL" clId="{C1B83500-373D-49E6-A7CD-F92ADE7A52E4}" dt="2024-12-25T01:12:08.200" v="1054"/>
        <pc:sldMkLst>
          <pc:docMk/>
          <pc:sldMk cId="1452500057" sldId="2147476349"/>
        </pc:sldMkLst>
      </pc:sldChg>
    </pc:docChg>
  </pc:docChgLst>
  <pc:docChgLst>
    <pc:chgData name="櫻井 知(SAKURAI Tomo)" userId="522b6631-8b80-4284-8604-2da5e304a83d" providerId="ADAL" clId="{B874A021-ACA1-43A8-88D4-E41CB3B266B3}"/>
    <pc:docChg chg="undo custSel addSld delSld modSld sldOrd addMainMaster">
      <pc:chgData name="櫻井 知(SAKURAI Tomo)" userId="522b6631-8b80-4284-8604-2da5e304a83d" providerId="ADAL" clId="{B874A021-ACA1-43A8-88D4-E41CB3B266B3}" dt="2025-02-16T15:37:25.674" v="1813"/>
      <pc:docMkLst>
        <pc:docMk/>
      </pc:docMkLst>
      <pc:sldChg chg="modSp mod">
        <pc:chgData name="櫻井 知(SAKURAI Tomo)" userId="522b6631-8b80-4284-8604-2da5e304a83d" providerId="ADAL" clId="{B874A021-ACA1-43A8-88D4-E41CB3B266B3}" dt="2025-02-14T00:31:02.298" v="1" actId="1076"/>
        <pc:sldMkLst>
          <pc:docMk/>
          <pc:sldMk cId="2478894846" sldId="4744"/>
        </pc:sldMkLst>
        <pc:spChg chg="mod">
          <ac:chgData name="櫻井 知(SAKURAI Tomo)" userId="522b6631-8b80-4284-8604-2da5e304a83d" providerId="ADAL" clId="{B874A021-ACA1-43A8-88D4-E41CB3B266B3}" dt="2025-02-14T00:31:02.298" v="1" actId="1076"/>
          <ac:spMkLst>
            <pc:docMk/>
            <pc:sldMk cId="2478894846" sldId="4744"/>
            <ac:spMk id="25" creationId="{CF318DF8-8B76-B259-C153-5A8B79F38B81}"/>
          </ac:spMkLst>
        </pc:spChg>
      </pc:sldChg>
      <pc:sldChg chg="addSp modSp mod">
        <pc:chgData name="櫻井 知(SAKURAI Tomo)" userId="522b6631-8b80-4284-8604-2da5e304a83d" providerId="ADAL" clId="{B874A021-ACA1-43A8-88D4-E41CB3B266B3}" dt="2025-02-15T15:25:39.821" v="456" actId="1076"/>
        <pc:sldMkLst>
          <pc:docMk/>
          <pc:sldMk cId="174043329" sldId="4745"/>
        </pc:sldMkLst>
        <pc:picChg chg="add mod">
          <ac:chgData name="櫻井 知(SAKURAI Tomo)" userId="522b6631-8b80-4284-8604-2da5e304a83d" providerId="ADAL" clId="{B874A021-ACA1-43A8-88D4-E41CB3B266B3}" dt="2025-02-15T15:25:39.821" v="456" actId="1076"/>
          <ac:picMkLst>
            <pc:docMk/>
            <pc:sldMk cId="174043329" sldId="4745"/>
            <ac:picMk id="2" creationId="{54F993EE-31A7-16EF-2B73-316B757DE77F}"/>
          </ac:picMkLst>
        </pc:picChg>
      </pc:sldChg>
      <pc:sldChg chg="modSp mod">
        <pc:chgData name="櫻井 知(SAKURAI Tomo)" userId="522b6631-8b80-4284-8604-2da5e304a83d" providerId="ADAL" clId="{B874A021-ACA1-43A8-88D4-E41CB3B266B3}" dt="2025-02-16T15:09:12.223" v="1806"/>
        <pc:sldMkLst>
          <pc:docMk/>
          <pc:sldMk cId="1784778755" sldId="4747"/>
        </pc:sldMkLst>
        <pc:spChg chg="mod">
          <ac:chgData name="櫻井 知(SAKURAI Tomo)" userId="522b6631-8b80-4284-8604-2da5e304a83d" providerId="ADAL" clId="{B874A021-ACA1-43A8-88D4-E41CB3B266B3}" dt="2025-02-16T15:09:12.223" v="1806"/>
          <ac:spMkLst>
            <pc:docMk/>
            <pc:sldMk cId="1784778755" sldId="4747"/>
            <ac:spMk id="21" creationId="{BE78821D-3859-AA5C-1705-F957D37510C4}"/>
          </ac:spMkLst>
        </pc:spChg>
      </pc:sldChg>
      <pc:sldChg chg="addSp delSp modSp mod">
        <pc:chgData name="櫻井 知(SAKURAI Tomo)" userId="522b6631-8b80-4284-8604-2da5e304a83d" providerId="ADAL" clId="{B874A021-ACA1-43A8-88D4-E41CB3B266B3}" dt="2025-02-16T15:37:25.674" v="1813"/>
        <pc:sldMkLst>
          <pc:docMk/>
          <pc:sldMk cId="1804889664" sldId="4754"/>
        </pc:sldMkLst>
        <pc:spChg chg="add mod">
          <ac:chgData name="櫻井 知(SAKURAI Tomo)" userId="522b6631-8b80-4284-8604-2da5e304a83d" providerId="ADAL" clId="{B874A021-ACA1-43A8-88D4-E41CB3B266B3}" dt="2025-02-16T14:52:04.406" v="1800" actId="1076"/>
          <ac:spMkLst>
            <pc:docMk/>
            <pc:sldMk cId="1804889664" sldId="4754"/>
            <ac:spMk id="2" creationId="{7C58C905-E019-E74B-B8E8-F8E18413022F}"/>
          </ac:spMkLst>
        </pc:spChg>
        <pc:spChg chg="del">
          <ac:chgData name="櫻井 知(SAKURAI Tomo)" userId="522b6631-8b80-4284-8604-2da5e304a83d" providerId="ADAL" clId="{B874A021-ACA1-43A8-88D4-E41CB3B266B3}" dt="2025-02-14T00:34:45.458" v="7" actId="478"/>
          <ac:spMkLst>
            <pc:docMk/>
            <pc:sldMk cId="1804889664" sldId="4754"/>
            <ac:spMk id="3" creationId="{F2B7B9E1-0DA1-263F-2283-23AC53232D3F}"/>
          </ac:spMkLst>
        </pc:spChg>
        <pc:spChg chg="add mod">
          <ac:chgData name="櫻井 知(SAKURAI Tomo)" userId="522b6631-8b80-4284-8604-2da5e304a83d" providerId="ADAL" clId="{B874A021-ACA1-43A8-88D4-E41CB3B266B3}" dt="2025-02-16T14:52:00.148" v="1798" actId="1076"/>
          <ac:spMkLst>
            <pc:docMk/>
            <pc:sldMk cId="1804889664" sldId="4754"/>
            <ac:spMk id="3" creationId="{F69C6E6E-6A67-6543-9C89-B427D69A047D}"/>
          </ac:spMkLst>
        </pc:spChg>
        <pc:spChg chg="del">
          <ac:chgData name="櫻井 知(SAKURAI Tomo)" userId="522b6631-8b80-4284-8604-2da5e304a83d" providerId="ADAL" clId="{B874A021-ACA1-43A8-88D4-E41CB3B266B3}" dt="2025-02-14T00:34:45.458" v="7" actId="478"/>
          <ac:spMkLst>
            <pc:docMk/>
            <pc:sldMk cId="1804889664" sldId="4754"/>
            <ac:spMk id="4" creationId="{72447A4C-7423-7E96-58FD-168E433B22E3}"/>
          </ac:spMkLst>
        </pc:spChg>
        <pc:spChg chg="add mod">
          <ac:chgData name="櫻井 知(SAKURAI Tomo)" userId="522b6631-8b80-4284-8604-2da5e304a83d" providerId="ADAL" clId="{B874A021-ACA1-43A8-88D4-E41CB3B266B3}" dt="2025-02-16T14:51:58.144" v="1797" actId="1076"/>
          <ac:spMkLst>
            <pc:docMk/>
            <pc:sldMk cId="1804889664" sldId="4754"/>
            <ac:spMk id="4" creationId="{E15F39D0-5539-21B8-21E6-547559352B95}"/>
          </ac:spMkLst>
        </pc:spChg>
        <pc:spChg chg="add mod">
          <ac:chgData name="櫻井 知(SAKURAI Tomo)" userId="522b6631-8b80-4284-8604-2da5e304a83d" providerId="ADAL" clId="{B874A021-ACA1-43A8-88D4-E41CB3B266B3}" dt="2025-02-16T14:47:39.492" v="1651" actId="1035"/>
          <ac:spMkLst>
            <pc:docMk/>
            <pc:sldMk cId="1804889664" sldId="4754"/>
            <ac:spMk id="5" creationId="{8E6666DC-1212-C60C-8E05-737DC2854343}"/>
          </ac:spMkLst>
        </pc:spChg>
        <pc:spChg chg="mod">
          <ac:chgData name="櫻井 知(SAKURAI Tomo)" userId="522b6631-8b80-4284-8604-2da5e304a83d" providerId="ADAL" clId="{B874A021-ACA1-43A8-88D4-E41CB3B266B3}" dt="2025-02-15T15:42:16.634" v="605" actId="20577"/>
          <ac:spMkLst>
            <pc:docMk/>
            <pc:sldMk cId="1804889664" sldId="4754"/>
            <ac:spMk id="6" creationId="{377D1A24-C545-1293-8DC4-BAD40EAC5C0A}"/>
          </ac:spMkLst>
        </pc:spChg>
        <pc:spChg chg="del">
          <ac:chgData name="櫻井 知(SAKURAI Tomo)" userId="522b6631-8b80-4284-8604-2da5e304a83d" providerId="ADAL" clId="{B874A021-ACA1-43A8-88D4-E41CB3B266B3}" dt="2025-02-14T00:34:45.458" v="7" actId="478"/>
          <ac:spMkLst>
            <pc:docMk/>
            <pc:sldMk cId="1804889664" sldId="4754"/>
            <ac:spMk id="7" creationId="{58830973-83AD-2662-1B89-D0BE710EFFAF}"/>
          </ac:spMkLst>
        </pc:spChg>
        <pc:spChg chg="add mod">
          <ac:chgData name="櫻井 知(SAKURAI Tomo)" userId="522b6631-8b80-4284-8604-2da5e304a83d" providerId="ADAL" clId="{B874A021-ACA1-43A8-88D4-E41CB3B266B3}" dt="2025-02-16T14:50:34.615" v="1767" actId="1076"/>
          <ac:spMkLst>
            <pc:docMk/>
            <pc:sldMk cId="1804889664" sldId="4754"/>
            <ac:spMk id="7" creationId="{BF56B643-8102-07F3-E201-4DAC72813A16}"/>
          </ac:spMkLst>
        </pc:spChg>
        <pc:spChg chg="add mod">
          <ac:chgData name="櫻井 知(SAKURAI Tomo)" userId="522b6631-8b80-4284-8604-2da5e304a83d" providerId="ADAL" clId="{B874A021-ACA1-43A8-88D4-E41CB3B266B3}" dt="2025-02-15T15:54:26.662" v="1164"/>
          <ac:spMkLst>
            <pc:docMk/>
            <pc:sldMk cId="1804889664" sldId="4754"/>
            <ac:spMk id="8" creationId="{5DF0DAEF-D6FE-D6B5-3DE9-5AC215155009}"/>
          </ac:spMkLst>
        </pc:spChg>
        <pc:spChg chg="add mod">
          <ac:chgData name="櫻井 知(SAKURAI Tomo)" userId="522b6631-8b80-4284-8604-2da5e304a83d" providerId="ADAL" clId="{B874A021-ACA1-43A8-88D4-E41CB3B266B3}" dt="2025-02-16T14:48:02.579" v="1653" actId="1076"/>
          <ac:spMkLst>
            <pc:docMk/>
            <pc:sldMk cId="1804889664" sldId="4754"/>
            <ac:spMk id="8" creationId="{74832C9E-48D9-E124-39D6-AA5B2C317E38}"/>
          </ac:spMkLst>
        </pc:spChg>
        <pc:spChg chg="mod">
          <ac:chgData name="櫻井 知(SAKURAI Tomo)" userId="522b6631-8b80-4284-8604-2da5e304a83d" providerId="ADAL" clId="{B874A021-ACA1-43A8-88D4-E41CB3B266B3}" dt="2025-02-16T14:48:52.260" v="1675" actId="1076"/>
          <ac:spMkLst>
            <pc:docMk/>
            <pc:sldMk cId="1804889664" sldId="4754"/>
            <ac:spMk id="9" creationId="{AF8C2BBC-635D-0772-978E-A263F7B1CBE8}"/>
          </ac:spMkLst>
        </pc:spChg>
        <pc:spChg chg="add mod">
          <ac:chgData name="櫻井 知(SAKURAI Tomo)" userId="522b6631-8b80-4284-8604-2da5e304a83d" providerId="ADAL" clId="{B874A021-ACA1-43A8-88D4-E41CB3B266B3}" dt="2025-02-14T00:35:08.222" v="29" actId="1036"/>
          <ac:spMkLst>
            <pc:docMk/>
            <pc:sldMk cId="1804889664" sldId="4754"/>
            <ac:spMk id="10" creationId="{419A1C63-AE7A-A9C2-DDA3-C3F6CAA769F7}"/>
          </ac:spMkLst>
        </pc:spChg>
        <pc:spChg chg="del">
          <ac:chgData name="櫻井 知(SAKURAI Tomo)" userId="522b6631-8b80-4284-8604-2da5e304a83d" providerId="ADAL" clId="{B874A021-ACA1-43A8-88D4-E41CB3B266B3}" dt="2025-02-14T00:34:45.458" v="7" actId="478"/>
          <ac:spMkLst>
            <pc:docMk/>
            <pc:sldMk cId="1804889664" sldId="4754"/>
            <ac:spMk id="11" creationId="{0CA9F46E-9101-8038-B42D-DA02A2171050}"/>
          </ac:spMkLst>
        </pc:spChg>
        <pc:spChg chg="add mod">
          <ac:chgData name="櫻井 知(SAKURAI Tomo)" userId="522b6631-8b80-4284-8604-2da5e304a83d" providerId="ADAL" clId="{B874A021-ACA1-43A8-88D4-E41CB3B266B3}" dt="2025-02-16T14:50:57.106" v="1770" actId="14100"/>
          <ac:spMkLst>
            <pc:docMk/>
            <pc:sldMk cId="1804889664" sldId="4754"/>
            <ac:spMk id="11" creationId="{5A76AF6F-2F47-C71D-DC61-B1DE4517900D}"/>
          </ac:spMkLst>
        </pc:spChg>
        <pc:spChg chg="add mod">
          <ac:chgData name="櫻井 知(SAKURAI Tomo)" userId="522b6631-8b80-4284-8604-2da5e304a83d" providerId="ADAL" clId="{B874A021-ACA1-43A8-88D4-E41CB3B266B3}" dt="2025-02-14T00:36:50.097" v="139" actId="113"/>
          <ac:spMkLst>
            <pc:docMk/>
            <pc:sldMk cId="1804889664" sldId="4754"/>
            <ac:spMk id="13" creationId="{A170243B-9FA3-1D51-FFE3-0A7BD8A0E5E3}"/>
          </ac:spMkLst>
        </pc:spChg>
        <pc:spChg chg="add mod">
          <ac:chgData name="櫻井 知(SAKURAI Tomo)" userId="522b6631-8b80-4284-8604-2da5e304a83d" providerId="ADAL" clId="{B874A021-ACA1-43A8-88D4-E41CB3B266B3}" dt="2025-02-16T14:52:01.864" v="1799" actId="1076"/>
          <ac:spMkLst>
            <pc:docMk/>
            <pc:sldMk cId="1804889664" sldId="4754"/>
            <ac:spMk id="14" creationId="{82B8B6FE-CB63-4C35-E461-91C1A006ED17}"/>
          </ac:spMkLst>
        </pc:spChg>
        <pc:spChg chg="add del mod">
          <ac:chgData name="櫻井 知(SAKURAI Tomo)" userId="522b6631-8b80-4284-8604-2da5e304a83d" providerId="ADAL" clId="{B874A021-ACA1-43A8-88D4-E41CB3B266B3}" dt="2025-02-16T14:46:50.872" v="1625"/>
          <ac:spMkLst>
            <pc:docMk/>
            <pc:sldMk cId="1804889664" sldId="4754"/>
            <ac:spMk id="15" creationId="{AA0635D2-DEC2-04BE-C933-E99E75442C81}"/>
          </ac:spMkLst>
        </pc:spChg>
        <pc:spChg chg="add mod">
          <ac:chgData name="櫻井 知(SAKURAI Tomo)" userId="522b6631-8b80-4284-8604-2da5e304a83d" providerId="ADAL" clId="{B874A021-ACA1-43A8-88D4-E41CB3B266B3}" dt="2025-02-16T14:51:50.136" v="1796" actId="1038"/>
          <ac:spMkLst>
            <pc:docMk/>
            <pc:sldMk cId="1804889664" sldId="4754"/>
            <ac:spMk id="16" creationId="{7C13B52D-1DAD-4432-1965-89002C4773E9}"/>
          </ac:spMkLst>
        </pc:spChg>
        <pc:spChg chg="add mod">
          <ac:chgData name="櫻井 知(SAKURAI Tomo)" userId="522b6631-8b80-4284-8604-2da5e304a83d" providerId="ADAL" clId="{B874A021-ACA1-43A8-88D4-E41CB3B266B3}" dt="2025-02-16T14:50:31.088" v="1766" actId="1076"/>
          <ac:spMkLst>
            <pc:docMk/>
            <pc:sldMk cId="1804889664" sldId="4754"/>
            <ac:spMk id="17" creationId="{45CADE3A-CC41-40BA-BEDA-37FA9550A99D}"/>
          </ac:spMkLst>
        </pc:spChg>
        <pc:spChg chg="add del mod">
          <ac:chgData name="櫻井 知(SAKURAI Tomo)" userId="522b6631-8b80-4284-8604-2da5e304a83d" providerId="ADAL" clId="{B874A021-ACA1-43A8-88D4-E41CB3B266B3}" dt="2025-02-16T14:50:25.395" v="1765" actId="21"/>
          <ac:spMkLst>
            <pc:docMk/>
            <pc:sldMk cId="1804889664" sldId="4754"/>
            <ac:spMk id="18" creationId="{7AA05AF7-04B5-B4F4-F1B4-F15896FA0772}"/>
          </ac:spMkLst>
        </pc:spChg>
        <pc:spChg chg="del">
          <ac:chgData name="櫻井 知(SAKURAI Tomo)" userId="522b6631-8b80-4284-8604-2da5e304a83d" providerId="ADAL" clId="{B874A021-ACA1-43A8-88D4-E41CB3B266B3}" dt="2025-02-14T00:34:45.458" v="7" actId="478"/>
          <ac:spMkLst>
            <pc:docMk/>
            <pc:sldMk cId="1804889664" sldId="4754"/>
            <ac:spMk id="18" creationId="{C0E2EE44-95BC-6F39-FBB5-2A61CEFBDED2}"/>
          </ac:spMkLst>
        </pc:spChg>
        <pc:spChg chg="mod">
          <ac:chgData name="櫻井 知(SAKURAI Tomo)" userId="522b6631-8b80-4284-8604-2da5e304a83d" providerId="ADAL" clId="{B874A021-ACA1-43A8-88D4-E41CB3B266B3}" dt="2025-02-15T15:42:46.743" v="614" actId="14100"/>
          <ac:spMkLst>
            <pc:docMk/>
            <pc:sldMk cId="1804889664" sldId="4754"/>
            <ac:spMk id="22" creationId="{FEE91069-9DC0-D933-3EE7-B24DDFBBFE1D}"/>
          </ac:spMkLst>
        </pc:spChg>
        <pc:spChg chg="mod">
          <ac:chgData name="櫻井 知(SAKURAI Tomo)" userId="522b6631-8b80-4284-8604-2da5e304a83d" providerId="ADAL" clId="{B874A021-ACA1-43A8-88D4-E41CB3B266B3}" dt="2025-02-16T00:24:16.679" v="1466" actId="20577"/>
          <ac:spMkLst>
            <pc:docMk/>
            <pc:sldMk cId="1804889664" sldId="4754"/>
            <ac:spMk id="23" creationId="{B106EB27-EE82-DFF2-E9A2-4F3A331058EA}"/>
          </ac:spMkLst>
        </pc:spChg>
        <pc:spChg chg="add mod">
          <ac:chgData name="櫻井 知(SAKURAI Tomo)" userId="522b6631-8b80-4284-8604-2da5e304a83d" providerId="ADAL" clId="{B874A021-ACA1-43A8-88D4-E41CB3B266B3}" dt="2025-02-14T00:35:08.222" v="29" actId="1036"/>
          <ac:spMkLst>
            <pc:docMk/>
            <pc:sldMk cId="1804889664" sldId="4754"/>
            <ac:spMk id="25" creationId="{08ABDFF2-C1BB-B862-9EF9-A9745C128413}"/>
          </ac:spMkLst>
        </pc:spChg>
        <pc:spChg chg="mod">
          <ac:chgData name="櫻井 知(SAKURAI Tomo)" userId="522b6631-8b80-4284-8604-2da5e304a83d" providerId="ADAL" clId="{B874A021-ACA1-43A8-88D4-E41CB3B266B3}" dt="2025-02-16T15:37:25.674" v="1813"/>
          <ac:spMkLst>
            <pc:docMk/>
            <pc:sldMk cId="1804889664" sldId="4754"/>
            <ac:spMk id="34" creationId="{87674CA2-6893-9724-2AA9-717B6A5B27C3}"/>
          </ac:spMkLst>
        </pc:spChg>
        <pc:grpChg chg="del">
          <ac:chgData name="櫻井 知(SAKURAI Tomo)" userId="522b6631-8b80-4284-8604-2da5e304a83d" providerId="ADAL" clId="{B874A021-ACA1-43A8-88D4-E41CB3B266B3}" dt="2025-02-14T00:34:45.458" v="7" actId="478"/>
          <ac:grpSpMkLst>
            <pc:docMk/>
            <pc:sldMk cId="1804889664" sldId="4754"/>
            <ac:grpSpMk id="2" creationId="{27E55E50-F4E8-64A8-0F22-551BED48BE2D}"/>
          </ac:grpSpMkLst>
        </pc:grpChg>
        <pc:grpChg chg="add mod">
          <ac:chgData name="櫻井 知(SAKURAI Tomo)" userId="522b6631-8b80-4284-8604-2da5e304a83d" providerId="ADAL" clId="{B874A021-ACA1-43A8-88D4-E41CB3B266B3}" dt="2025-02-14T00:35:08.222" v="29" actId="1036"/>
          <ac:grpSpMkLst>
            <pc:docMk/>
            <pc:sldMk cId="1804889664" sldId="4754"/>
            <ac:grpSpMk id="20" creationId="{D1B3D3EC-36EC-0A76-DCDA-2AB568ED84F7}"/>
          </ac:grpSpMkLst>
        </pc:grpChg>
        <pc:picChg chg="del">
          <ac:chgData name="櫻井 知(SAKURAI Tomo)" userId="522b6631-8b80-4284-8604-2da5e304a83d" providerId="ADAL" clId="{B874A021-ACA1-43A8-88D4-E41CB3B266B3}" dt="2025-02-14T00:34:45.458" v="7" actId="478"/>
          <ac:picMkLst>
            <pc:docMk/>
            <pc:sldMk cId="1804889664" sldId="4754"/>
            <ac:picMk id="17" creationId="{5560BE63-46ED-017C-54D3-B30F0381D60B}"/>
          </ac:picMkLst>
        </pc:picChg>
        <pc:picChg chg="del">
          <ac:chgData name="櫻井 知(SAKURAI Tomo)" userId="522b6631-8b80-4284-8604-2da5e304a83d" providerId="ADAL" clId="{B874A021-ACA1-43A8-88D4-E41CB3B266B3}" dt="2025-02-14T00:34:45.458" v="7" actId="478"/>
          <ac:picMkLst>
            <pc:docMk/>
            <pc:sldMk cId="1804889664" sldId="4754"/>
            <ac:picMk id="19" creationId="{E1D275AB-98F9-4FEF-37BE-73B3BD5B4054}"/>
          </ac:picMkLst>
        </pc:picChg>
        <pc:picChg chg="del">
          <ac:chgData name="櫻井 知(SAKURAI Tomo)" userId="522b6631-8b80-4284-8604-2da5e304a83d" providerId="ADAL" clId="{B874A021-ACA1-43A8-88D4-E41CB3B266B3}" dt="2025-02-14T00:34:45.458" v="7" actId="478"/>
          <ac:picMkLst>
            <pc:docMk/>
            <pc:sldMk cId="1804889664" sldId="4754"/>
            <ac:picMk id="21" creationId="{5D769BDB-869A-37BF-2321-C917A82D39E1}"/>
          </ac:picMkLst>
        </pc:picChg>
        <pc:picChg chg="add mod">
          <ac:chgData name="櫻井 知(SAKURAI Tomo)" userId="522b6631-8b80-4284-8604-2da5e304a83d" providerId="ADAL" clId="{B874A021-ACA1-43A8-88D4-E41CB3B266B3}" dt="2025-02-14T00:35:08.222" v="29" actId="1036"/>
          <ac:picMkLst>
            <pc:docMk/>
            <pc:sldMk cId="1804889664" sldId="4754"/>
            <ac:picMk id="24" creationId="{CE541EDD-3513-4C3A-15B9-8C7A5A248E94}"/>
          </ac:picMkLst>
        </pc:picChg>
        <pc:picChg chg="add mod">
          <ac:chgData name="櫻井 知(SAKURAI Tomo)" userId="522b6631-8b80-4284-8604-2da5e304a83d" providerId="ADAL" clId="{B874A021-ACA1-43A8-88D4-E41CB3B266B3}" dt="2025-02-14T00:35:08.222" v="29" actId="1036"/>
          <ac:picMkLst>
            <pc:docMk/>
            <pc:sldMk cId="1804889664" sldId="4754"/>
            <ac:picMk id="26" creationId="{E9840EC0-6DFC-8F8E-92E7-AA9290DE418B}"/>
          </ac:picMkLst>
        </pc:picChg>
        <pc:picChg chg="add mod">
          <ac:chgData name="櫻井 知(SAKURAI Tomo)" userId="522b6631-8b80-4284-8604-2da5e304a83d" providerId="ADAL" clId="{B874A021-ACA1-43A8-88D4-E41CB3B266B3}" dt="2025-02-16T14:51:39.378" v="1791" actId="1076"/>
          <ac:picMkLst>
            <pc:docMk/>
            <pc:sldMk cId="1804889664" sldId="4754"/>
            <ac:picMk id="27" creationId="{FE352657-F503-0BEE-B05F-DFB66735EA0E}"/>
          </ac:picMkLst>
        </pc:picChg>
        <pc:cxnChg chg="del">
          <ac:chgData name="櫻井 知(SAKURAI Tomo)" userId="522b6631-8b80-4284-8604-2da5e304a83d" providerId="ADAL" clId="{B874A021-ACA1-43A8-88D4-E41CB3B266B3}" dt="2025-02-14T00:34:45.458" v="7" actId="478"/>
          <ac:cxnSpMkLst>
            <pc:docMk/>
            <pc:sldMk cId="1804889664" sldId="4754"/>
            <ac:cxnSpMk id="5" creationId="{803B4A57-A43D-C958-D233-755A5C89A875}"/>
          </ac:cxnSpMkLst>
        </pc:cxnChg>
        <pc:cxnChg chg="add del mod">
          <ac:chgData name="櫻井 知(SAKURAI Tomo)" userId="522b6631-8b80-4284-8604-2da5e304a83d" providerId="ADAL" clId="{B874A021-ACA1-43A8-88D4-E41CB3B266B3}" dt="2025-02-15T16:02:55.621" v="1452" actId="21"/>
          <ac:cxnSpMkLst>
            <pc:docMk/>
            <pc:sldMk cId="1804889664" sldId="4754"/>
            <ac:cxnSpMk id="15" creationId="{2F673BDA-AE66-61C7-9FFE-846F14F38674}"/>
          </ac:cxnSpMkLst>
        </pc:cxnChg>
      </pc:sldChg>
      <pc:sldChg chg="modSp mod">
        <pc:chgData name="櫻井 知(SAKURAI Tomo)" userId="522b6631-8b80-4284-8604-2da5e304a83d" providerId="ADAL" clId="{B874A021-ACA1-43A8-88D4-E41CB3B266B3}" dt="2025-02-15T15:26:18.150" v="466" actId="14100"/>
        <pc:sldMkLst>
          <pc:docMk/>
          <pc:sldMk cId="1428123704" sldId="4776"/>
        </pc:sldMkLst>
        <pc:spChg chg="mod">
          <ac:chgData name="櫻井 知(SAKURAI Tomo)" userId="522b6631-8b80-4284-8604-2da5e304a83d" providerId="ADAL" clId="{B874A021-ACA1-43A8-88D4-E41CB3B266B3}" dt="2025-02-15T15:26:18.150" v="466" actId="14100"/>
          <ac:spMkLst>
            <pc:docMk/>
            <pc:sldMk cId="1428123704" sldId="4776"/>
            <ac:spMk id="33" creationId="{FB288155-2B5E-082E-6424-E9B19E9A6B0D}"/>
          </ac:spMkLst>
        </pc:spChg>
      </pc:sldChg>
      <pc:sldChg chg="del">
        <pc:chgData name="櫻井 知(SAKURAI Tomo)" userId="522b6631-8b80-4284-8604-2da5e304a83d" providerId="ADAL" clId="{B874A021-ACA1-43A8-88D4-E41CB3B266B3}" dt="2025-02-14T00:47:29.393" v="143" actId="2696"/>
        <pc:sldMkLst>
          <pc:docMk/>
          <pc:sldMk cId="3391794957" sldId="2147476347"/>
        </pc:sldMkLst>
      </pc:sldChg>
      <pc:sldChg chg="modSp mod">
        <pc:chgData name="櫻井 知(SAKURAI Tomo)" userId="522b6631-8b80-4284-8604-2da5e304a83d" providerId="ADAL" clId="{B874A021-ACA1-43A8-88D4-E41CB3B266B3}" dt="2025-02-15T16:05:50.943" v="1462" actId="20577"/>
        <pc:sldMkLst>
          <pc:docMk/>
          <pc:sldMk cId="2131935322" sldId="2147476355"/>
        </pc:sldMkLst>
        <pc:graphicFrameChg chg="modGraphic">
          <ac:chgData name="櫻井 知(SAKURAI Tomo)" userId="522b6631-8b80-4284-8604-2da5e304a83d" providerId="ADAL" clId="{B874A021-ACA1-43A8-88D4-E41CB3B266B3}" dt="2025-02-15T16:05:50.943" v="1462" actId="20577"/>
          <ac:graphicFrameMkLst>
            <pc:docMk/>
            <pc:sldMk cId="2131935322" sldId="2147476355"/>
            <ac:graphicFrameMk id="24" creationId="{2FAB766F-53E0-4B35-BE1B-47E06AB66D3F}"/>
          </ac:graphicFrameMkLst>
        </pc:graphicFrameChg>
      </pc:sldChg>
      <pc:sldChg chg="addSp delSp modSp add mod">
        <pc:chgData name="櫻井 知(SAKURAI Tomo)" userId="522b6631-8b80-4284-8604-2da5e304a83d" providerId="ADAL" clId="{B874A021-ACA1-43A8-88D4-E41CB3B266B3}" dt="2025-02-16T00:30:17.227" v="1578" actId="20577"/>
        <pc:sldMkLst>
          <pc:docMk/>
          <pc:sldMk cId="1218936880" sldId="2147476437"/>
        </pc:sldMkLst>
        <pc:spChg chg="del">
          <ac:chgData name="櫻井 知(SAKURAI Tomo)" userId="522b6631-8b80-4284-8604-2da5e304a83d" providerId="ADAL" clId="{B874A021-ACA1-43A8-88D4-E41CB3B266B3}" dt="2025-02-15T15:36:56.032" v="491" actId="21"/>
          <ac:spMkLst>
            <pc:docMk/>
            <pc:sldMk cId="1218936880" sldId="2147476437"/>
            <ac:spMk id="2" creationId="{F29DE752-3FCB-2FBA-163F-6896B6C6F567}"/>
          </ac:spMkLst>
        </pc:spChg>
        <pc:spChg chg="mod">
          <ac:chgData name="櫻井 知(SAKURAI Tomo)" userId="522b6631-8b80-4284-8604-2da5e304a83d" providerId="ADAL" clId="{B874A021-ACA1-43A8-88D4-E41CB3B266B3}" dt="2025-02-16T00:29:11.324" v="1564" actId="1035"/>
          <ac:spMkLst>
            <pc:docMk/>
            <pc:sldMk cId="1218936880" sldId="2147476437"/>
            <ac:spMk id="4" creationId="{C9CBB994-4F72-A66F-CAF0-D46C131F61B7}"/>
          </ac:spMkLst>
        </pc:spChg>
        <pc:spChg chg="mod">
          <ac:chgData name="櫻井 知(SAKURAI Tomo)" userId="522b6631-8b80-4284-8604-2da5e304a83d" providerId="ADAL" clId="{B874A021-ACA1-43A8-88D4-E41CB3B266B3}" dt="2025-02-16T00:29:11.324" v="1564" actId="1035"/>
          <ac:spMkLst>
            <pc:docMk/>
            <pc:sldMk cId="1218936880" sldId="2147476437"/>
            <ac:spMk id="5" creationId="{120CEB03-D739-E36A-A554-1E2724BC9A50}"/>
          </ac:spMkLst>
        </pc:spChg>
        <pc:spChg chg="mod">
          <ac:chgData name="櫻井 知(SAKURAI Tomo)" userId="522b6631-8b80-4284-8604-2da5e304a83d" providerId="ADAL" clId="{B874A021-ACA1-43A8-88D4-E41CB3B266B3}" dt="2025-02-16T00:29:11.324" v="1564" actId="1035"/>
          <ac:spMkLst>
            <pc:docMk/>
            <pc:sldMk cId="1218936880" sldId="2147476437"/>
            <ac:spMk id="6" creationId="{1786B685-D3BF-05E8-96C5-536D568755DD}"/>
          </ac:spMkLst>
        </pc:spChg>
        <pc:spChg chg="mod">
          <ac:chgData name="櫻井 知(SAKURAI Tomo)" userId="522b6631-8b80-4284-8604-2da5e304a83d" providerId="ADAL" clId="{B874A021-ACA1-43A8-88D4-E41CB3B266B3}" dt="2025-02-16T00:29:11.324" v="1564" actId="1035"/>
          <ac:spMkLst>
            <pc:docMk/>
            <pc:sldMk cId="1218936880" sldId="2147476437"/>
            <ac:spMk id="7" creationId="{C63C6E03-5EBC-49D4-AE20-C61B7AA4A0A4}"/>
          </ac:spMkLst>
        </pc:spChg>
        <pc:spChg chg="mod">
          <ac:chgData name="櫻井 知(SAKURAI Tomo)" userId="522b6631-8b80-4284-8604-2da5e304a83d" providerId="ADAL" clId="{B874A021-ACA1-43A8-88D4-E41CB3B266B3}" dt="2025-02-16T00:29:11.324" v="1564" actId="1035"/>
          <ac:spMkLst>
            <pc:docMk/>
            <pc:sldMk cId="1218936880" sldId="2147476437"/>
            <ac:spMk id="8" creationId="{C1DAF672-7D2D-F717-206C-39B48DAB19E0}"/>
          </ac:spMkLst>
        </pc:spChg>
        <pc:spChg chg="mod">
          <ac:chgData name="櫻井 知(SAKURAI Tomo)" userId="522b6631-8b80-4284-8604-2da5e304a83d" providerId="ADAL" clId="{B874A021-ACA1-43A8-88D4-E41CB3B266B3}" dt="2025-02-16T00:29:11.324" v="1564" actId="1035"/>
          <ac:spMkLst>
            <pc:docMk/>
            <pc:sldMk cId="1218936880" sldId="2147476437"/>
            <ac:spMk id="9" creationId="{A1E0BD28-E22A-79D2-84FD-98572A350C71}"/>
          </ac:spMkLst>
        </pc:spChg>
        <pc:spChg chg="mod">
          <ac:chgData name="櫻井 知(SAKURAI Tomo)" userId="522b6631-8b80-4284-8604-2da5e304a83d" providerId="ADAL" clId="{B874A021-ACA1-43A8-88D4-E41CB3B266B3}" dt="2025-02-16T00:29:11.324" v="1564" actId="1035"/>
          <ac:spMkLst>
            <pc:docMk/>
            <pc:sldMk cId="1218936880" sldId="2147476437"/>
            <ac:spMk id="10" creationId="{12472FDB-C617-3757-4EFA-05EC4FB5D9C6}"/>
          </ac:spMkLst>
        </pc:spChg>
        <pc:spChg chg="mod">
          <ac:chgData name="櫻井 知(SAKURAI Tomo)" userId="522b6631-8b80-4284-8604-2da5e304a83d" providerId="ADAL" clId="{B874A021-ACA1-43A8-88D4-E41CB3B266B3}" dt="2025-02-16T00:29:11.324" v="1564" actId="1035"/>
          <ac:spMkLst>
            <pc:docMk/>
            <pc:sldMk cId="1218936880" sldId="2147476437"/>
            <ac:spMk id="11" creationId="{71C79C08-3B51-5FD2-A740-CCDD57AA5C37}"/>
          </ac:spMkLst>
        </pc:spChg>
        <pc:spChg chg="mod">
          <ac:chgData name="櫻井 知(SAKURAI Tomo)" userId="522b6631-8b80-4284-8604-2da5e304a83d" providerId="ADAL" clId="{B874A021-ACA1-43A8-88D4-E41CB3B266B3}" dt="2025-02-16T00:29:11.324" v="1564" actId="1035"/>
          <ac:spMkLst>
            <pc:docMk/>
            <pc:sldMk cId="1218936880" sldId="2147476437"/>
            <ac:spMk id="12" creationId="{5E8F657E-C87E-BDEE-D170-B18BAD07B9BF}"/>
          </ac:spMkLst>
        </pc:spChg>
        <pc:spChg chg="mod">
          <ac:chgData name="櫻井 知(SAKURAI Tomo)" userId="522b6631-8b80-4284-8604-2da5e304a83d" providerId="ADAL" clId="{B874A021-ACA1-43A8-88D4-E41CB3B266B3}" dt="2025-02-16T00:29:11.324" v="1564" actId="1035"/>
          <ac:spMkLst>
            <pc:docMk/>
            <pc:sldMk cId="1218936880" sldId="2147476437"/>
            <ac:spMk id="13" creationId="{47C9F985-5E19-CC68-17C1-03A41070B00C}"/>
          </ac:spMkLst>
        </pc:spChg>
        <pc:spChg chg="mod">
          <ac:chgData name="櫻井 知(SAKURAI Tomo)" userId="522b6631-8b80-4284-8604-2da5e304a83d" providerId="ADAL" clId="{B874A021-ACA1-43A8-88D4-E41CB3B266B3}" dt="2025-02-16T00:29:11.324" v="1564" actId="1035"/>
          <ac:spMkLst>
            <pc:docMk/>
            <pc:sldMk cId="1218936880" sldId="2147476437"/>
            <ac:spMk id="14" creationId="{58930D38-6984-1E4C-1F21-D9B2E08E77BC}"/>
          </ac:spMkLst>
        </pc:spChg>
        <pc:spChg chg="mod">
          <ac:chgData name="櫻井 知(SAKURAI Tomo)" userId="522b6631-8b80-4284-8604-2da5e304a83d" providerId="ADAL" clId="{B874A021-ACA1-43A8-88D4-E41CB3B266B3}" dt="2025-02-16T00:29:11.324" v="1564" actId="1035"/>
          <ac:spMkLst>
            <pc:docMk/>
            <pc:sldMk cId="1218936880" sldId="2147476437"/>
            <ac:spMk id="15" creationId="{CCC3346E-B32D-2A60-BE5C-F167B1B964F3}"/>
          </ac:spMkLst>
        </pc:spChg>
        <pc:spChg chg="mod">
          <ac:chgData name="櫻井 知(SAKURAI Tomo)" userId="522b6631-8b80-4284-8604-2da5e304a83d" providerId="ADAL" clId="{B874A021-ACA1-43A8-88D4-E41CB3B266B3}" dt="2025-02-16T00:29:11.324" v="1564" actId="1035"/>
          <ac:spMkLst>
            <pc:docMk/>
            <pc:sldMk cId="1218936880" sldId="2147476437"/>
            <ac:spMk id="16" creationId="{3971D3E6-F692-1CCA-7902-35D867353265}"/>
          </ac:spMkLst>
        </pc:spChg>
        <pc:spChg chg="mod">
          <ac:chgData name="櫻井 知(SAKURAI Tomo)" userId="522b6631-8b80-4284-8604-2da5e304a83d" providerId="ADAL" clId="{B874A021-ACA1-43A8-88D4-E41CB3B266B3}" dt="2025-02-16T00:29:11.324" v="1564" actId="1035"/>
          <ac:spMkLst>
            <pc:docMk/>
            <pc:sldMk cId="1218936880" sldId="2147476437"/>
            <ac:spMk id="17" creationId="{ABA1D49B-405E-C3BC-AA3E-2FBE92FE4F06}"/>
          </ac:spMkLst>
        </pc:spChg>
        <pc:spChg chg="mod">
          <ac:chgData name="櫻井 知(SAKURAI Tomo)" userId="522b6631-8b80-4284-8604-2da5e304a83d" providerId="ADAL" clId="{B874A021-ACA1-43A8-88D4-E41CB3B266B3}" dt="2025-02-16T00:29:11.324" v="1564" actId="1035"/>
          <ac:spMkLst>
            <pc:docMk/>
            <pc:sldMk cId="1218936880" sldId="2147476437"/>
            <ac:spMk id="18" creationId="{12FB7734-30B7-2369-6768-C921747D9098}"/>
          </ac:spMkLst>
        </pc:spChg>
        <pc:spChg chg="mod">
          <ac:chgData name="櫻井 知(SAKURAI Tomo)" userId="522b6631-8b80-4284-8604-2da5e304a83d" providerId="ADAL" clId="{B874A021-ACA1-43A8-88D4-E41CB3B266B3}" dt="2025-02-16T00:29:11.324" v="1564" actId="1035"/>
          <ac:spMkLst>
            <pc:docMk/>
            <pc:sldMk cId="1218936880" sldId="2147476437"/>
            <ac:spMk id="19" creationId="{DEC5AFC7-42A9-A55F-5016-FDAEA08A2F5B}"/>
          </ac:spMkLst>
        </pc:spChg>
        <pc:spChg chg="mod">
          <ac:chgData name="櫻井 知(SAKURAI Tomo)" userId="522b6631-8b80-4284-8604-2da5e304a83d" providerId="ADAL" clId="{B874A021-ACA1-43A8-88D4-E41CB3B266B3}" dt="2025-02-16T00:29:11.324" v="1564" actId="1035"/>
          <ac:spMkLst>
            <pc:docMk/>
            <pc:sldMk cId="1218936880" sldId="2147476437"/>
            <ac:spMk id="20" creationId="{C7210EF4-3811-1125-F9DC-628C6E09D70E}"/>
          </ac:spMkLst>
        </pc:spChg>
        <pc:spChg chg="mod">
          <ac:chgData name="櫻井 知(SAKURAI Tomo)" userId="522b6631-8b80-4284-8604-2da5e304a83d" providerId="ADAL" clId="{B874A021-ACA1-43A8-88D4-E41CB3B266B3}" dt="2025-02-16T00:29:11.324" v="1564" actId="1035"/>
          <ac:spMkLst>
            <pc:docMk/>
            <pc:sldMk cId="1218936880" sldId="2147476437"/>
            <ac:spMk id="21" creationId="{006AE216-6575-2C1A-EE36-9E960608B69D}"/>
          </ac:spMkLst>
        </pc:spChg>
        <pc:spChg chg="mod">
          <ac:chgData name="櫻井 知(SAKURAI Tomo)" userId="522b6631-8b80-4284-8604-2da5e304a83d" providerId="ADAL" clId="{B874A021-ACA1-43A8-88D4-E41CB3B266B3}" dt="2025-02-16T00:29:11.324" v="1564" actId="1035"/>
          <ac:spMkLst>
            <pc:docMk/>
            <pc:sldMk cId="1218936880" sldId="2147476437"/>
            <ac:spMk id="22" creationId="{2DB2C592-0091-B3B2-E56D-6B5408168641}"/>
          </ac:spMkLst>
        </pc:spChg>
        <pc:spChg chg="mod">
          <ac:chgData name="櫻井 知(SAKURAI Tomo)" userId="522b6631-8b80-4284-8604-2da5e304a83d" providerId="ADAL" clId="{B874A021-ACA1-43A8-88D4-E41CB3B266B3}" dt="2025-02-16T00:29:11.324" v="1564" actId="1035"/>
          <ac:spMkLst>
            <pc:docMk/>
            <pc:sldMk cId="1218936880" sldId="2147476437"/>
            <ac:spMk id="23" creationId="{EFF8F81F-06DB-F997-6BB5-AEFFDD3348AF}"/>
          </ac:spMkLst>
        </pc:spChg>
        <pc:spChg chg="mod">
          <ac:chgData name="櫻井 知(SAKURAI Tomo)" userId="522b6631-8b80-4284-8604-2da5e304a83d" providerId="ADAL" clId="{B874A021-ACA1-43A8-88D4-E41CB3B266B3}" dt="2025-02-16T00:29:11.324" v="1564" actId="1035"/>
          <ac:spMkLst>
            <pc:docMk/>
            <pc:sldMk cId="1218936880" sldId="2147476437"/>
            <ac:spMk id="24" creationId="{3784B57F-2CF2-A4D9-1B75-CF1D33C64149}"/>
          </ac:spMkLst>
        </pc:spChg>
        <pc:spChg chg="mod">
          <ac:chgData name="櫻井 知(SAKURAI Tomo)" userId="522b6631-8b80-4284-8604-2da5e304a83d" providerId="ADAL" clId="{B874A021-ACA1-43A8-88D4-E41CB3B266B3}" dt="2025-02-15T15:41:16.812" v="585" actId="948"/>
          <ac:spMkLst>
            <pc:docMk/>
            <pc:sldMk cId="1218936880" sldId="2147476437"/>
            <ac:spMk id="25" creationId="{BEE8BCED-966B-A4D7-95BF-B70749F39E30}"/>
          </ac:spMkLst>
        </pc:spChg>
        <pc:spChg chg="add del mod">
          <ac:chgData name="櫻井 知(SAKURAI Tomo)" userId="522b6631-8b80-4284-8604-2da5e304a83d" providerId="ADAL" clId="{B874A021-ACA1-43A8-88D4-E41CB3B266B3}" dt="2025-02-15T15:05:12.254" v="451" actId="21"/>
          <ac:spMkLst>
            <pc:docMk/>
            <pc:sldMk cId="1218936880" sldId="2147476437"/>
            <ac:spMk id="26" creationId="{AA2A6369-5589-DB8E-6783-511DA6DAA214}"/>
          </ac:spMkLst>
        </pc:spChg>
        <pc:spChg chg="add mod">
          <ac:chgData name="櫻井 知(SAKURAI Tomo)" userId="522b6631-8b80-4284-8604-2da5e304a83d" providerId="ADAL" clId="{B874A021-ACA1-43A8-88D4-E41CB3B266B3}" dt="2025-02-15T15:36:52.698" v="490"/>
          <ac:spMkLst>
            <pc:docMk/>
            <pc:sldMk cId="1218936880" sldId="2147476437"/>
            <ac:spMk id="27" creationId="{DB538316-414D-3351-5B4B-ABC117528E38}"/>
          </ac:spMkLst>
        </pc:spChg>
        <pc:spChg chg="mod">
          <ac:chgData name="櫻井 知(SAKURAI Tomo)" userId="522b6631-8b80-4284-8604-2da5e304a83d" providerId="ADAL" clId="{B874A021-ACA1-43A8-88D4-E41CB3B266B3}" dt="2025-02-15T15:37:14.688" v="494" actId="1076"/>
          <ac:spMkLst>
            <pc:docMk/>
            <pc:sldMk cId="1218936880" sldId="2147476437"/>
            <ac:spMk id="28" creationId="{35BC2AAE-7219-2ACA-19A1-B9785340A7A4}"/>
          </ac:spMkLst>
        </pc:spChg>
        <pc:spChg chg="mod">
          <ac:chgData name="櫻井 知(SAKURAI Tomo)" userId="522b6631-8b80-4284-8604-2da5e304a83d" providerId="ADAL" clId="{B874A021-ACA1-43A8-88D4-E41CB3B266B3}" dt="2025-02-16T00:29:16.186" v="1565" actId="14100"/>
          <ac:spMkLst>
            <pc:docMk/>
            <pc:sldMk cId="1218936880" sldId="2147476437"/>
            <ac:spMk id="30" creationId="{28635EF7-AE9E-86C9-4B7C-809D94B83928}"/>
          </ac:spMkLst>
        </pc:spChg>
        <pc:spChg chg="add del mod">
          <ac:chgData name="櫻井 知(SAKURAI Tomo)" userId="522b6631-8b80-4284-8604-2da5e304a83d" providerId="ADAL" clId="{B874A021-ACA1-43A8-88D4-E41CB3B266B3}" dt="2025-02-15T15:38:08.018" v="545" actId="21"/>
          <ac:spMkLst>
            <pc:docMk/>
            <pc:sldMk cId="1218936880" sldId="2147476437"/>
            <ac:spMk id="31" creationId="{6E7D08A6-9709-F8AF-4E6A-72EC7D7DD4E8}"/>
          </ac:spMkLst>
        </pc:spChg>
        <pc:spChg chg="mod">
          <ac:chgData name="櫻井 知(SAKURAI Tomo)" userId="522b6631-8b80-4284-8604-2da5e304a83d" providerId="ADAL" clId="{B874A021-ACA1-43A8-88D4-E41CB3B266B3}" dt="2025-02-15T15:41:38.777" v="587" actId="948"/>
          <ac:spMkLst>
            <pc:docMk/>
            <pc:sldMk cId="1218936880" sldId="2147476437"/>
            <ac:spMk id="32" creationId="{7F19E3EF-C5A9-31EF-6969-CA68EB390814}"/>
          </ac:spMkLst>
        </pc:spChg>
        <pc:spChg chg="mod">
          <ac:chgData name="櫻井 知(SAKURAI Tomo)" userId="522b6631-8b80-4284-8604-2da5e304a83d" providerId="ADAL" clId="{B874A021-ACA1-43A8-88D4-E41CB3B266B3}" dt="2025-02-15T14:43:25.543" v="315" actId="1076"/>
          <ac:spMkLst>
            <pc:docMk/>
            <pc:sldMk cId="1218936880" sldId="2147476437"/>
            <ac:spMk id="34" creationId="{1C91D1E3-8708-3764-DD65-5BFBDF0DB737}"/>
          </ac:spMkLst>
        </pc:spChg>
        <pc:spChg chg="mod">
          <ac:chgData name="櫻井 知(SAKURAI Tomo)" userId="522b6631-8b80-4284-8604-2da5e304a83d" providerId="ADAL" clId="{B874A021-ACA1-43A8-88D4-E41CB3B266B3}" dt="2025-02-16T00:30:17.227" v="1578" actId="20577"/>
          <ac:spMkLst>
            <pc:docMk/>
            <pc:sldMk cId="1218936880" sldId="2147476437"/>
            <ac:spMk id="37" creationId="{D806B3F2-1E68-0C1A-F6AA-0899327D5272}"/>
          </ac:spMkLst>
        </pc:spChg>
        <pc:spChg chg="mod">
          <ac:chgData name="櫻井 知(SAKURAI Tomo)" userId="522b6631-8b80-4284-8604-2da5e304a83d" providerId="ADAL" clId="{B874A021-ACA1-43A8-88D4-E41CB3B266B3}" dt="2025-02-15T15:36:06.961" v="488" actId="14100"/>
          <ac:spMkLst>
            <pc:docMk/>
            <pc:sldMk cId="1218936880" sldId="2147476437"/>
            <ac:spMk id="39" creationId="{F75DAE4A-55A6-F24E-C1C5-B1B21921D2DF}"/>
          </ac:spMkLst>
        </pc:spChg>
        <pc:spChg chg="mod">
          <ac:chgData name="櫻井 知(SAKURAI Tomo)" userId="522b6631-8b80-4284-8604-2da5e304a83d" providerId="ADAL" clId="{B874A021-ACA1-43A8-88D4-E41CB3B266B3}" dt="2025-02-14T00:48:41.237" v="160" actId="1076"/>
          <ac:spMkLst>
            <pc:docMk/>
            <pc:sldMk cId="1218936880" sldId="2147476437"/>
            <ac:spMk id="40" creationId="{FE79DABA-2F62-E50D-141B-707CC3F9D678}"/>
          </ac:spMkLst>
        </pc:spChg>
        <pc:spChg chg="del mod">
          <ac:chgData name="櫻井 知(SAKURAI Tomo)" userId="522b6631-8b80-4284-8604-2da5e304a83d" providerId="ADAL" clId="{B874A021-ACA1-43A8-88D4-E41CB3B266B3}" dt="2025-02-15T15:36:11.975" v="489" actId="21"/>
          <ac:spMkLst>
            <pc:docMk/>
            <pc:sldMk cId="1218936880" sldId="2147476437"/>
            <ac:spMk id="41" creationId="{8933C76A-4197-28F7-A205-41BB3C21AFFF}"/>
          </ac:spMkLst>
        </pc:spChg>
        <pc:spChg chg="mod">
          <ac:chgData name="櫻井 知(SAKURAI Tomo)" userId="522b6631-8b80-4284-8604-2da5e304a83d" providerId="ADAL" clId="{B874A021-ACA1-43A8-88D4-E41CB3B266B3}" dt="2025-02-16T00:29:24.829" v="1568" actId="1076"/>
          <ac:spMkLst>
            <pc:docMk/>
            <pc:sldMk cId="1218936880" sldId="2147476437"/>
            <ac:spMk id="162" creationId="{C0108431-0F8A-002F-670B-BAC64C2F5546}"/>
          </ac:spMkLst>
        </pc:spChg>
        <pc:spChg chg="del">
          <ac:chgData name="櫻井 知(SAKURAI Tomo)" userId="522b6631-8b80-4284-8604-2da5e304a83d" providerId="ADAL" clId="{B874A021-ACA1-43A8-88D4-E41CB3B266B3}" dt="2025-02-14T00:47:36.547" v="144" actId="21"/>
          <ac:spMkLst>
            <pc:docMk/>
            <pc:sldMk cId="1218936880" sldId="2147476437"/>
            <ac:spMk id="188" creationId="{E6D94C26-DE97-7CB7-9D1C-0AAA57BCF315}"/>
          </ac:spMkLst>
        </pc:spChg>
        <pc:picChg chg="del">
          <ac:chgData name="櫻井 知(SAKURAI Tomo)" userId="522b6631-8b80-4284-8604-2da5e304a83d" providerId="ADAL" clId="{B874A021-ACA1-43A8-88D4-E41CB3B266B3}" dt="2025-02-14T00:47:44.582" v="149" actId="21"/>
          <ac:picMkLst>
            <pc:docMk/>
            <pc:sldMk cId="1218936880" sldId="2147476437"/>
            <ac:picMk id="3" creationId="{D40E3AB2-63B5-F66A-F197-60834FC83EB8}"/>
          </ac:picMkLst>
        </pc:picChg>
        <pc:picChg chg="add mod">
          <ac:chgData name="櫻井 知(SAKURAI Tomo)" userId="522b6631-8b80-4284-8604-2da5e304a83d" providerId="ADAL" clId="{B874A021-ACA1-43A8-88D4-E41CB3B266B3}" dt="2025-02-15T15:36:02.251" v="487" actId="1076"/>
          <ac:picMkLst>
            <pc:docMk/>
            <pc:sldMk cId="1218936880" sldId="2147476437"/>
            <ac:picMk id="26" creationId="{0AD50466-CE4A-90A3-EF04-05AF87988BA3}"/>
          </ac:picMkLst>
        </pc:picChg>
        <pc:picChg chg="mod">
          <ac:chgData name="櫻井 知(SAKURAI Tomo)" userId="522b6631-8b80-4284-8604-2da5e304a83d" providerId="ADAL" clId="{B874A021-ACA1-43A8-88D4-E41CB3B266B3}" dt="2025-02-15T15:37:11.934" v="493" actId="1076"/>
          <ac:picMkLst>
            <pc:docMk/>
            <pc:sldMk cId="1218936880" sldId="2147476437"/>
            <ac:picMk id="29" creationId="{A53EB6F9-7EF5-648F-E7A3-133BED75FFEC}"/>
          </ac:picMkLst>
        </pc:picChg>
        <pc:picChg chg="del">
          <ac:chgData name="櫻井 知(SAKURAI Tomo)" userId="522b6631-8b80-4284-8604-2da5e304a83d" providerId="ADAL" clId="{B874A021-ACA1-43A8-88D4-E41CB3B266B3}" dt="2025-02-14T00:47:50.923" v="150" actId="478"/>
          <ac:picMkLst>
            <pc:docMk/>
            <pc:sldMk cId="1218936880" sldId="2147476437"/>
            <ac:picMk id="33" creationId="{97C7C939-CEF3-A57C-D644-FA2B1AE8A6A5}"/>
          </ac:picMkLst>
        </pc:picChg>
        <pc:picChg chg="del">
          <ac:chgData name="櫻井 知(SAKURAI Tomo)" userId="522b6631-8b80-4284-8604-2da5e304a83d" providerId="ADAL" clId="{B874A021-ACA1-43A8-88D4-E41CB3B266B3}" dt="2025-02-14T00:47:50.923" v="150" actId="478"/>
          <ac:picMkLst>
            <pc:docMk/>
            <pc:sldMk cId="1218936880" sldId="2147476437"/>
            <ac:picMk id="35" creationId="{798764CE-9CF3-4056-9E24-D386EDBB504C}"/>
          </ac:picMkLst>
        </pc:picChg>
        <pc:picChg chg="del">
          <ac:chgData name="櫻井 知(SAKURAI Tomo)" userId="522b6631-8b80-4284-8604-2da5e304a83d" providerId="ADAL" clId="{B874A021-ACA1-43A8-88D4-E41CB3B266B3}" dt="2025-02-14T00:47:50.923" v="150" actId="478"/>
          <ac:picMkLst>
            <pc:docMk/>
            <pc:sldMk cId="1218936880" sldId="2147476437"/>
            <ac:picMk id="36" creationId="{B8B3F601-0250-8326-0FE4-48B199A2BCE4}"/>
          </ac:picMkLst>
        </pc:picChg>
        <pc:picChg chg="del">
          <ac:chgData name="櫻井 知(SAKURAI Tomo)" userId="522b6631-8b80-4284-8604-2da5e304a83d" providerId="ADAL" clId="{B874A021-ACA1-43A8-88D4-E41CB3B266B3}" dt="2025-02-14T00:47:36.547" v="144" actId="21"/>
          <ac:picMkLst>
            <pc:docMk/>
            <pc:sldMk cId="1218936880" sldId="2147476437"/>
            <ac:picMk id="38" creationId="{E38676D8-3B91-03DC-3D0F-923E2BD03A6C}"/>
          </ac:picMkLst>
        </pc:picChg>
        <pc:picChg chg="mod">
          <ac:chgData name="櫻井 知(SAKURAI Tomo)" userId="522b6631-8b80-4284-8604-2da5e304a83d" providerId="ADAL" clId="{B874A021-ACA1-43A8-88D4-E41CB3B266B3}" dt="2025-02-15T15:37:16.157" v="495" actId="1076"/>
          <ac:picMkLst>
            <pc:docMk/>
            <pc:sldMk cId="1218936880" sldId="2147476437"/>
            <ac:picMk id="181" creationId="{8D4F72F7-2394-EE90-4C69-8C82719C3FC9}"/>
          </ac:picMkLst>
        </pc:picChg>
        <pc:cxnChg chg="add mod">
          <ac:chgData name="櫻井 知(SAKURAI Tomo)" userId="522b6631-8b80-4284-8604-2da5e304a83d" providerId="ADAL" clId="{B874A021-ACA1-43A8-88D4-E41CB3B266B3}" dt="2025-02-15T15:40:59.395" v="583" actId="14100"/>
          <ac:cxnSpMkLst>
            <pc:docMk/>
            <pc:sldMk cId="1218936880" sldId="2147476437"/>
            <ac:cxnSpMk id="35" creationId="{300B417B-17F3-8FD0-E542-C0C0F2553D3F}"/>
          </ac:cxnSpMkLst>
        </pc:cxnChg>
        <pc:cxnChg chg="add mod">
          <ac:chgData name="櫻井 知(SAKURAI Tomo)" userId="522b6631-8b80-4284-8604-2da5e304a83d" providerId="ADAL" clId="{B874A021-ACA1-43A8-88D4-E41CB3B266B3}" dt="2025-02-15T15:41:20.127" v="586" actId="1076"/>
          <ac:cxnSpMkLst>
            <pc:docMk/>
            <pc:sldMk cId="1218936880" sldId="2147476437"/>
            <ac:cxnSpMk id="36" creationId="{D829765E-0411-6A78-C91B-1093AB488FE0}"/>
          </ac:cxnSpMkLst>
        </pc:cxnChg>
      </pc:sldChg>
      <pc:sldChg chg="modSp add del mod ord">
        <pc:chgData name="櫻井 知(SAKURAI Tomo)" userId="522b6631-8b80-4284-8604-2da5e304a83d" providerId="ADAL" clId="{B874A021-ACA1-43A8-88D4-E41CB3B266B3}" dt="2025-02-14T00:36:39.399" v="138" actId="2696"/>
        <pc:sldMkLst>
          <pc:docMk/>
          <pc:sldMk cId="2561578112" sldId="2147476437"/>
        </pc:sldMkLst>
        <pc:spChg chg="mod">
          <ac:chgData name="櫻井 知(SAKURAI Tomo)" userId="522b6631-8b80-4284-8604-2da5e304a83d" providerId="ADAL" clId="{B874A021-ACA1-43A8-88D4-E41CB3B266B3}" dt="2025-02-14T00:34:51.365" v="8" actId="1076"/>
          <ac:spMkLst>
            <pc:docMk/>
            <pc:sldMk cId="2561578112" sldId="2147476437"/>
            <ac:spMk id="14" creationId="{C910FA4F-1C96-CFA3-E1FD-43CFF531AA2A}"/>
          </ac:spMkLst>
        </pc:spChg>
      </pc:sldChg>
      <pc:sldMasterChg chg="add addSldLayout">
        <pc:chgData name="櫻井 知(SAKURAI Tomo)" userId="522b6631-8b80-4284-8604-2da5e304a83d" providerId="ADAL" clId="{B874A021-ACA1-43A8-88D4-E41CB3B266B3}" dt="2025-02-14T00:47:10.023" v="140" actId="27028"/>
        <pc:sldMasterMkLst>
          <pc:docMk/>
          <pc:sldMasterMk cId="3456577892" sldId="2147489141"/>
        </pc:sldMasterMkLst>
        <pc:sldLayoutChg chg="add">
          <pc:chgData name="櫻井 知(SAKURAI Tomo)" userId="522b6631-8b80-4284-8604-2da5e304a83d" providerId="ADAL" clId="{B874A021-ACA1-43A8-88D4-E41CB3B266B3}" dt="2025-02-14T00:47:10.023" v="140" actId="27028"/>
          <pc:sldLayoutMkLst>
            <pc:docMk/>
            <pc:sldMasterMk cId="3456577892" sldId="2147489141"/>
            <pc:sldLayoutMk cId="269229485" sldId="2147489142"/>
          </pc:sldLayoutMkLst>
        </pc:sldLayoutChg>
      </pc:sldMasterChg>
    </pc:docChg>
  </pc:docChgLst>
  <pc:docChgLst>
    <pc:chgData name="諏訪 幹夫(SUWA Mikio)" userId="d3b54c69-c2e2-4e67-964f-c72b5ba37a52" providerId="ADAL" clId="{252E2D40-2B79-46F8-811B-C8832567FA71}"/>
    <pc:docChg chg="undo custSel modSld modMainMaster">
      <pc:chgData name="諏訪 幹夫(SUWA Mikio)" userId="d3b54c69-c2e2-4e67-964f-c72b5ba37a52" providerId="ADAL" clId="{252E2D40-2B79-46F8-811B-C8832567FA71}" dt="2025-01-14T01:10:00.944" v="2260" actId="478"/>
      <pc:docMkLst>
        <pc:docMk/>
      </pc:docMkLst>
      <pc:sldChg chg="modSp mod">
        <pc:chgData name="諏訪 幹夫(SUWA Mikio)" userId="d3b54c69-c2e2-4e67-964f-c72b5ba37a52" providerId="ADAL" clId="{252E2D40-2B79-46F8-811B-C8832567FA71}" dt="2025-01-08T09:06:40.412" v="1000" actId="1035"/>
        <pc:sldMkLst>
          <pc:docMk/>
          <pc:sldMk cId="1452500057" sldId="2147476349"/>
        </pc:sldMkLst>
        <pc:spChg chg="mod">
          <ac:chgData name="諏訪 幹夫(SUWA Mikio)" userId="d3b54c69-c2e2-4e67-964f-c72b5ba37a52" providerId="ADAL" clId="{252E2D40-2B79-46F8-811B-C8832567FA71}" dt="2025-01-08T09:06:40.412" v="1000" actId="1035"/>
          <ac:spMkLst>
            <pc:docMk/>
            <pc:sldMk cId="1452500057" sldId="2147476349"/>
            <ac:spMk id="2" creationId="{4E5305A8-CC8B-1046-19BA-CBC36628750A}"/>
          </ac:spMkLst>
        </pc:spChg>
        <pc:spChg chg="mod">
          <ac:chgData name="諏訪 幹夫(SUWA Mikio)" userId="d3b54c69-c2e2-4e67-964f-c72b5ba37a52" providerId="ADAL" clId="{252E2D40-2B79-46F8-811B-C8832567FA71}" dt="2025-01-08T09:06:40.412" v="1000" actId="1035"/>
          <ac:spMkLst>
            <pc:docMk/>
            <pc:sldMk cId="1452500057" sldId="2147476349"/>
            <ac:spMk id="3" creationId="{2FD12209-AE6E-1090-93EA-53015B205912}"/>
          </ac:spMkLst>
        </pc:spChg>
        <pc:spChg chg="mod">
          <ac:chgData name="諏訪 幹夫(SUWA Mikio)" userId="d3b54c69-c2e2-4e67-964f-c72b5ba37a52" providerId="ADAL" clId="{252E2D40-2B79-46F8-811B-C8832567FA71}" dt="2025-01-08T09:06:40.412" v="1000" actId="1035"/>
          <ac:spMkLst>
            <pc:docMk/>
            <pc:sldMk cId="1452500057" sldId="2147476349"/>
            <ac:spMk id="4" creationId="{0E68A8B4-0B6B-E530-78A4-6E0FD0A4B85E}"/>
          </ac:spMkLst>
        </pc:spChg>
        <pc:spChg chg="mod">
          <ac:chgData name="諏訪 幹夫(SUWA Mikio)" userId="d3b54c69-c2e2-4e67-964f-c72b5ba37a52" providerId="ADAL" clId="{252E2D40-2B79-46F8-811B-C8832567FA71}" dt="2025-01-08T09:06:40.412" v="1000" actId="1035"/>
          <ac:spMkLst>
            <pc:docMk/>
            <pc:sldMk cId="1452500057" sldId="2147476349"/>
            <ac:spMk id="8" creationId="{3B03C45B-2240-8294-CEFE-EBEAAE1B30DC}"/>
          </ac:spMkLst>
        </pc:spChg>
        <pc:spChg chg="mod ord">
          <ac:chgData name="諏訪 幹夫(SUWA Mikio)" userId="d3b54c69-c2e2-4e67-964f-c72b5ba37a52" providerId="ADAL" clId="{252E2D40-2B79-46F8-811B-C8832567FA71}" dt="2025-01-08T09:06:40.412" v="1000" actId="1035"/>
          <ac:spMkLst>
            <pc:docMk/>
            <pc:sldMk cId="1452500057" sldId="2147476349"/>
            <ac:spMk id="11" creationId="{1105B825-AF98-AF0F-EEF2-09A53127937B}"/>
          </ac:spMkLst>
        </pc:spChg>
        <pc:spChg chg="mod">
          <ac:chgData name="諏訪 幹夫(SUWA Mikio)" userId="d3b54c69-c2e2-4e67-964f-c72b5ba37a52" providerId="ADAL" clId="{252E2D40-2B79-46F8-811B-C8832567FA71}" dt="2025-01-08T08:45:51.162" v="137" actId="6549"/>
          <ac:spMkLst>
            <pc:docMk/>
            <pc:sldMk cId="1452500057" sldId="2147476349"/>
            <ac:spMk id="13" creationId="{F368B874-3177-BF89-F025-A1A81560D0A3}"/>
          </ac:spMkLst>
        </pc:spChg>
        <pc:spChg chg="mod">
          <ac:chgData name="諏訪 幹夫(SUWA Mikio)" userId="d3b54c69-c2e2-4e67-964f-c72b5ba37a52" providerId="ADAL" clId="{252E2D40-2B79-46F8-811B-C8832567FA71}" dt="2025-01-08T08:47:08.143" v="242" actId="1035"/>
          <ac:spMkLst>
            <pc:docMk/>
            <pc:sldMk cId="1452500057" sldId="2147476349"/>
            <ac:spMk id="19" creationId="{FD683040-FFF2-BDCE-BFF4-4838DD0EA74D}"/>
          </ac:spMkLst>
        </pc:spChg>
        <pc:spChg chg="mod">
          <ac:chgData name="諏訪 幹夫(SUWA Mikio)" userId="d3b54c69-c2e2-4e67-964f-c72b5ba37a52" providerId="ADAL" clId="{252E2D40-2B79-46F8-811B-C8832567FA71}" dt="2025-01-08T08:47:22.556" v="251" actId="14100"/>
          <ac:spMkLst>
            <pc:docMk/>
            <pc:sldMk cId="1452500057" sldId="2147476349"/>
            <ac:spMk id="21" creationId="{21EC73A1-28A3-CF42-C67B-67700DE77641}"/>
          </ac:spMkLst>
        </pc:spChg>
        <pc:spChg chg="mod">
          <ac:chgData name="諏訪 幹夫(SUWA Mikio)" userId="d3b54c69-c2e2-4e67-964f-c72b5ba37a52" providerId="ADAL" clId="{252E2D40-2B79-46F8-811B-C8832567FA71}" dt="2025-01-08T08:47:52.156" v="290" actId="1035"/>
          <ac:spMkLst>
            <pc:docMk/>
            <pc:sldMk cId="1452500057" sldId="2147476349"/>
            <ac:spMk id="22" creationId="{6D2157AB-D18A-64F8-CF89-2CFDE9395EBF}"/>
          </ac:spMkLst>
        </pc:spChg>
        <pc:spChg chg="mod">
          <ac:chgData name="諏訪 幹夫(SUWA Mikio)" userId="d3b54c69-c2e2-4e67-964f-c72b5ba37a52" providerId="ADAL" clId="{252E2D40-2B79-46F8-811B-C8832567FA71}" dt="2025-01-08T09:06:40.412" v="1000" actId="1035"/>
          <ac:spMkLst>
            <pc:docMk/>
            <pc:sldMk cId="1452500057" sldId="2147476349"/>
            <ac:spMk id="25" creationId="{A4BE3C47-01D7-5860-5CBB-786C735CBC1F}"/>
          </ac:spMkLst>
        </pc:spChg>
        <pc:spChg chg="mod">
          <ac:chgData name="諏訪 幹夫(SUWA Mikio)" userId="d3b54c69-c2e2-4e67-964f-c72b5ba37a52" providerId="ADAL" clId="{252E2D40-2B79-46F8-811B-C8832567FA71}" dt="2025-01-08T09:06:40.412" v="1000" actId="1035"/>
          <ac:spMkLst>
            <pc:docMk/>
            <pc:sldMk cId="1452500057" sldId="2147476349"/>
            <ac:spMk id="29" creationId="{AFCA7AD9-43B4-16F0-7D19-F598030912E6}"/>
          </ac:spMkLst>
        </pc:spChg>
        <pc:spChg chg="mod">
          <ac:chgData name="諏訪 幹夫(SUWA Mikio)" userId="d3b54c69-c2e2-4e67-964f-c72b5ba37a52" providerId="ADAL" clId="{252E2D40-2B79-46F8-811B-C8832567FA71}" dt="2025-01-08T09:06:40.412" v="1000" actId="1035"/>
          <ac:spMkLst>
            <pc:docMk/>
            <pc:sldMk cId="1452500057" sldId="2147476349"/>
            <ac:spMk id="30" creationId="{399FC332-D5E5-FC58-9BA6-5500B53314F8}"/>
          </ac:spMkLst>
        </pc:spChg>
        <pc:spChg chg="mod">
          <ac:chgData name="諏訪 幹夫(SUWA Mikio)" userId="d3b54c69-c2e2-4e67-964f-c72b5ba37a52" providerId="ADAL" clId="{252E2D40-2B79-46F8-811B-C8832567FA71}" dt="2025-01-08T09:06:40.412" v="1000" actId="1035"/>
          <ac:spMkLst>
            <pc:docMk/>
            <pc:sldMk cId="1452500057" sldId="2147476349"/>
            <ac:spMk id="55" creationId="{F3F15E78-1DB2-4585-9C16-CF518640D55B}"/>
          </ac:spMkLst>
        </pc:spChg>
        <pc:grpChg chg="mod">
          <ac:chgData name="諏訪 幹夫(SUWA Mikio)" userId="d3b54c69-c2e2-4e67-964f-c72b5ba37a52" providerId="ADAL" clId="{252E2D40-2B79-46F8-811B-C8832567FA71}" dt="2025-01-08T09:06:40.412" v="1000" actId="1035"/>
          <ac:grpSpMkLst>
            <pc:docMk/>
            <pc:sldMk cId="1452500057" sldId="2147476349"/>
            <ac:grpSpMk id="17" creationId="{0B0923E5-3D3A-5A55-1D43-293BD976690F}"/>
          </ac:grpSpMkLst>
        </pc:grpChg>
        <pc:grpChg chg="mod">
          <ac:chgData name="諏訪 幹夫(SUWA Mikio)" userId="d3b54c69-c2e2-4e67-964f-c72b5ba37a52" providerId="ADAL" clId="{252E2D40-2B79-46F8-811B-C8832567FA71}" dt="2025-01-08T09:06:40.412" v="1000" actId="1035"/>
          <ac:grpSpMkLst>
            <pc:docMk/>
            <pc:sldMk cId="1452500057" sldId="2147476349"/>
            <ac:grpSpMk id="20" creationId="{A4C743BA-AD59-7285-5850-00FE6AF0CDB7}"/>
          </ac:grpSpMkLst>
        </pc:grpChg>
        <pc:picChg chg="mod">
          <ac:chgData name="諏訪 幹夫(SUWA Mikio)" userId="d3b54c69-c2e2-4e67-964f-c72b5ba37a52" providerId="ADAL" clId="{252E2D40-2B79-46F8-811B-C8832567FA71}" dt="2025-01-08T09:06:40.412" v="1000" actId="1035"/>
          <ac:picMkLst>
            <pc:docMk/>
            <pc:sldMk cId="1452500057" sldId="2147476349"/>
            <ac:picMk id="38" creationId="{1F973B3F-2B80-9427-76AA-9E8CE5CB2091}"/>
          </ac:picMkLst>
        </pc:picChg>
        <pc:picChg chg="mod">
          <ac:chgData name="諏訪 幹夫(SUWA Mikio)" userId="d3b54c69-c2e2-4e67-964f-c72b5ba37a52" providerId="ADAL" clId="{252E2D40-2B79-46F8-811B-C8832567FA71}" dt="2025-01-08T09:06:40.412" v="1000" actId="1035"/>
          <ac:picMkLst>
            <pc:docMk/>
            <pc:sldMk cId="1452500057" sldId="2147476349"/>
            <ac:picMk id="41" creationId="{A2256D92-F452-42D3-45F3-0E3DE23E6C24}"/>
          </ac:picMkLst>
        </pc:picChg>
        <pc:picChg chg="mod">
          <ac:chgData name="諏訪 幹夫(SUWA Mikio)" userId="d3b54c69-c2e2-4e67-964f-c72b5ba37a52" providerId="ADAL" clId="{252E2D40-2B79-46F8-811B-C8832567FA71}" dt="2025-01-08T09:06:40.412" v="1000" actId="1035"/>
          <ac:picMkLst>
            <pc:docMk/>
            <pc:sldMk cId="1452500057" sldId="2147476349"/>
            <ac:picMk id="43" creationId="{034F1B53-43B2-A299-FDF0-960198001042}"/>
          </ac:picMkLst>
        </pc:picChg>
      </pc:sldChg>
      <pc:sldChg chg="addSp delSp modSp mod">
        <pc:chgData name="諏訪 幹夫(SUWA Mikio)" userId="d3b54c69-c2e2-4e67-964f-c72b5ba37a52" providerId="ADAL" clId="{252E2D40-2B79-46F8-811B-C8832567FA71}" dt="2025-01-08T09:29:37.363" v="2259" actId="14100"/>
        <pc:sldMkLst>
          <pc:docMk/>
          <pc:sldMk cId="2346681566" sldId="2147476358"/>
        </pc:sldMkLst>
        <pc:spChg chg="mod">
          <ac:chgData name="諏訪 幹夫(SUWA Mikio)" userId="d3b54c69-c2e2-4e67-964f-c72b5ba37a52" providerId="ADAL" clId="{252E2D40-2B79-46F8-811B-C8832567FA71}" dt="2025-01-08T09:25:42.851" v="2191" actId="1035"/>
          <ac:spMkLst>
            <pc:docMk/>
            <pc:sldMk cId="2346681566" sldId="2147476358"/>
            <ac:spMk id="2" creationId="{CBB67D88-06B7-DB34-CB5F-5838B7432572}"/>
          </ac:spMkLst>
        </pc:spChg>
        <pc:spChg chg="mod">
          <ac:chgData name="諏訪 幹夫(SUWA Mikio)" userId="d3b54c69-c2e2-4e67-964f-c72b5ba37a52" providerId="ADAL" clId="{252E2D40-2B79-46F8-811B-C8832567FA71}" dt="2025-01-08T09:25:42.851" v="2191" actId="1035"/>
          <ac:spMkLst>
            <pc:docMk/>
            <pc:sldMk cId="2346681566" sldId="2147476358"/>
            <ac:spMk id="3" creationId="{0D88F922-4597-80E4-22AC-B1188C1BEBF5}"/>
          </ac:spMkLst>
        </pc:spChg>
        <pc:spChg chg="mod ord">
          <ac:chgData name="諏訪 幹夫(SUWA Mikio)" userId="d3b54c69-c2e2-4e67-964f-c72b5ba37a52" providerId="ADAL" clId="{252E2D40-2B79-46F8-811B-C8832567FA71}" dt="2025-01-08T09:25:42.851" v="2191" actId="1035"/>
          <ac:spMkLst>
            <pc:docMk/>
            <pc:sldMk cId="2346681566" sldId="2147476358"/>
            <ac:spMk id="4" creationId="{890228AD-48B1-31AE-6C81-DE4561FBBF77}"/>
          </ac:spMkLst>
        </pc:spChg>
        <pc:spChg chg="mod">
          <ac:chgData name="諏訪 幹夫(SUWA Mikio)" userId="d3b54c69-c2e2-4e67-964f-c72b5ba37a52" providerId="ADAL" clId="{252E2D40-2B79-46F8-811B-C8832567FA71}" dt="2025-01-08T09:25:42.851" v="2191" actId="1035"/>
          <ac:spMkLst>
            <pc:docMk/>
            <pc:sldMk cId="2346681566" sldId="2147476358"/>
            <ac:spMk id="5" creationId="{A00969A1-4275-85FC-1CA2-6D4167C14E9C}"/>
          </ac:spMkLst>
        </pc:spChg>
        <pc:spChg chg="mod">
          <ac:chgData name="諏訪 幹夫(SUWA Mikio)" userId="d3b54c69-c2e2-4e67-964f-c72b5ba37a52" providerId="ADAL" clId="{252E2D40-2B79-46F8-811B-C8832567FA71}" dt="2025-01-08T09:25:42.851" v="2191" actId="1035"/>
          <ac:spMkLst>
            <pc:docMk/>
            <pc:sldMk cId="2346681566" sldId="2147476358"/>
            <ac:spMk id="6" creationId="{D906D1AA-98B7-471E-3E8C-ECFE7E6F971B}"/>
          </ac:spMkLst>
        </pc:spChg>
        <pc:spChg chg="add mod">
          <ac:chgData name="諏訪 幹夫(SUWA Mikio)" userId="d3b54c69-c2e2-4e67-964f-c72b5ba37a52" providerId="ADAL" clId="{252E2D40-2B79-46F8-811B-C8832567FA71}" dt="2025-01-08T09:26:26.586" v="2196" actId="20577"/>
          <ac:spMkLst>
            <pc:docMk/>
            <pc:sldMk cId="2346681566" sldId="2147476358"/>
            <ac:spMk id="8" creationId="{F219FA7A-D28F-0FC3-0C7E-59D272B09007}"/>
          </ac:spMkLst>
        </pc:spChg>
        <pc:spChg chg="mod">
          <ac:chgData name="諏訪 幹夫(SUWA Mikio)" userId="d3b54c69-c2e2-4e67-964f-c72b5ba37a52" providerId="ADAL" clId="{252E2D40-2B79-46F8-811B-C8832567FA71}" dt="2025-01-08T09:25:42.851" v="2191" actId="1035"/>
          <ac:spMkLst>
            <pc:docMk/>
            <pc:sldMk cId="2346681566" sldId="2147476358"/>
            <ac:spMk id="9" creationId="{6340FD7B-E3B6-804A-ABED-2D89B358B11A}"/>
          </ac:spMkLst>
        </pc:spChg>
        <pc:spChg chg="mod">
          <ac:chgData name="諏訪 幹夫(SUWA Mikio)" userId="d3b54c69-c2e2-4e67-964f-c72b5ba37a52" providerId="ADAL" clId="{252E2D40-2B79-46F8-811B-C8832567FA71}" dt="2025-01-08T09:29:25.398" v="2258" actId="20577"/>
          <ac:spMkLst>
            <pc:docMk/>
            <pc:sldMk cId="2346681566" sldId="2147476358"/>
            <ac:spMk id="10" creationId="{9892824E-EE6F-49C1-3787-8244BAB6BDB2}"/>
          </ac:spMkLst>
        </pc:spChg>
        <pc:spChg chg="mod">
          <ac:chgData name="諏訪 幹夫(SUWA Mikio)" userId="d3b54c69-c2e2-4e67-964f-c72b5ba37a52" providerId="ADAL" clId="{252E2D40-2B79-46F8-811B-C8832567FA71}" dt="2025-01-08T09:25:42.851" v="2191" actId="1035"/>
          <ac:spMkLst>
            <pc:docMk/>
            <pc:sldMk cId="2346681566" sldId="2147476358"/>
            <ac:spMk id="11" creationId="{DE1BF8F3-1016-7F2A-CF66-C069F2C5F28E}"/>
          </ac:spMkLst>
        </pc:spChg>
        <pc:spChg chg="mod">
          <ac:chgData name="諏訪 幹夫(SUWA Mikio)" userId="d3b54c69-c2e2-4e67-964f-c72b5ba37a52" providerId="ADAL" clId="{252E2D40-2B79-46F8-811B-C8832567FA71}" dt="2025-01-08T09:25:42.851" v="2191" actId="1035"/>
          <ac:spMkLst>
            <pc:docMk/>
            <pc:sldMk cId="2346681566" sldId="2147476358"/>
            <ac:spMk id="12" creationId="{D273712C-7623-48A9-39B5-A2CB86A482AA}"/>
          </ac:spMkLst>
        </pc:spChg>
        <pc:spChg chg="mod">
          <ac:chgData name="諏訪 幹夫(SUWA Mikio)" userId="d3b54c69-c2e2-4e67-964f-c72b5ba37a52" providerId="ADAL" clId="{252E2D40-2B79-46F8-811B-C8832567FA71}" dt="2025-01-08T09:25:42.851" v="2191" actId="1035"/>
          <ac:spMkLst>
            <pc:docMk/>
            <pc:sldMk cId="2346681566" sldId="2147476358"/>
            <ac:spMk id="13" creationId="{4CFF6784-588B-D937-F318-B863CB708EE9}"/>
          </ac:spMkLst>
        </pc:spChg>
        <pc:spChg chg="mod">
          <ac:chgData name="諏訪 幹夫(SUWA Mikio)" userId="d3b54c69-c2e2-4e67-964f-c72b5ba37a52" providerId="ADAL" clId="{252E2D40-2B79-46F8-811B-C8832567FA71}" dt="2025-01-08T09:25:42.851" v="2191" actId="1035"/>
          <ac:spMkLst>
            <pc:docMk/>
            <pc:sldMk cId="2346681566" sldId="2147476358"/>
            <ac:spMk id="14" creationId="{CF21761A-0E98-960C-4DDD-F3225DE2F413}"/>
          </ac:spMkLst>
        </pc:spChg>
        <pc:spChg chg="add mod ord">
          <ac:chgData name="諏訪 幹夫(SUWA Mikio)" userId="d3b54c69-c2e2-4e67-964f-c72b5ba37a52" providerId="ADAL" clId="{252E2D40-2B79-46F8-811B-C8832567FA71}" dt="2025-01-08T09:25:42.851" v="2191" actId="1035"/>
          <ac:spMkLst>
            <pc:docMk/>
            <pc:sldMk cId="2346681566" sldId="2147476358"/>
            <ac:spMk id="16" creationId="{90669D54-E0DF-EC08-E891-8ACDA1E9F6A4}"/>
          </ac:spMkLst>
        </pc:spChg>
        <pc:spChg chg="add mod ord">
          <ac:chgData name="諏訪 幹夫(SUWA Mikio)" userId="d3b54c69-c2e2-4e67-964f-c72b5ba37a52" providerId="ADAL" clId="{252E2D40-2B79-46F8-811B-C8832567FA71}" dt="2025-01-08T09:25:42.851" v="2191" actId="1035"/>
          <ac:spMkLst>
            <pc:docMk/>
            <pc:sldMk cId="2346681566" sldId="2147476358"/>
            <ac:spMk id="17" creationId="{E518E0F2-5259-21D8-61BA-FA14D8AAFCDD}"/>
          </ac:spMkLst>
        </pc:spChg>
        <pc:spChg chg="mod">
          <ac:chgData name="諏訪 幹夫(SUWA Mikio)" userId="d3b54c69-c2e2-4e67-964f-c72b5ba37a52" providerId="ADAL" clId="{252E2D40-2B79-46F8-811B-C8832567FA71}" dt="2025-01-08T09:27:15.777" v="2208" actId="6549"/>
          <ac:spMkLst>
            <pc:docMk/>
            <pc:sldMk cId="2346681566" sldId="2147476358"/>
            <ac:spMk id="21" creationId="{19017A2B-9F25-7495-C4C6-047A5D8C6C9C}"/>
          </ac:spMkLst>
        </pc:spChg>
        <pc:spChg chg="mod">
          <ac:chgData name="諏訪 幹夫(SUWA Mikio)" userId="d3b54c69-c2e2-4e67-964f-c72b5ba37a52" providerId="ADAL" clId="{252E2D40-2B79-46F8-811B-C8832567FA71}" dt="2025-01-08T09:25:42.851" v="2191" actId="1035"/>
          <ac:spMkLst>
            <pc:docMk/>
            <pc:sldMk cId="2346681566" sldId="2147476358"/>
            <ac:spMk id="22" creationId="{DDAF20D1-F7DF-4370-FB5A-B942B33E96BF}"/>
          </ac:spMkLst>
        </pc:spChg>
        <pc:spChg chg="add mod">
          <ac:chgData name="諏訪 幹夫(SUWA Mikio)" userId="d3b54c69-c2e2-4e67-964f-c72b5ba37a52" providerId="ADAL" clId="{252E2D40-2B79-46F8-811B-C8832567FA71}" dt="2025-01-08T09:25:42.851" v="2191" actId="1035"/>
          <ac:spMkLst>
            <pc:docMk/>
            <pc:sldMk cId="2346681566" sldId="2147476358"/>
            <ac:spMk id="23" creationId="{2E07E371-91AF-DCD2-748A-2FA8FAB42A76}"/>
          </ac:spMkLst>
        </pc:spChg>
        <pc:picChg chg="mod ord">
          <ac:chgData name="諏訪 幹夫(SUWA Mikio)" userId="d3b54c69-c2e2-4e67-964f-c72b5ba37a52" providerId="ADAL" clId="{252E2D40-2B79-46F8-811B-C8832567FA71}" dt="2025-01-08T09:25:42.851" v="2191" actId="1035"/>
          <ac:picMkLst>
            <pc:docMk/>
            <pc:sldMk cId="2346681566" sldId="2147476358"/>
            <ac:picMk id="15" creationId="{35A146AA-0A58-8CEB-27A0-DA95CAABFFB3}"/>
          </ac:picMkLst>
        </pc:picChg>
        <pc:picChg chg="mod">
          <ac:chgData name="諏訪 幹夫(SUWA Mikio)" userId="d3b54c69-c2e2-4e67-964f-c72b5ba37a52" providerId="ADAL" clId="{252E2D40-2B79-46F8-811B-C8832567FA71}" dt="2025-01-08T09:25:42.851" v="2191" actId="1035"/>
          <ac:picMkLst>
            <pc:docMk/>
            <pc:sldMk cId="2346681566" sldId="2147476358"/>
            <ac:picMk id="18" creationId="{6091BD01-EC54-8DD6-0359-BB74EE256267}"/>
          </ac:picMkLst>
        </pc:picChg>
        <pc:picChg chg="mod">
          <ac:chgData name="諏訪 幹夫(SUWA Mikio)" userId="d3b54c69-c2e2-4e67-964f-c72b5ba37a52" providerId="ADAL" clId="{252E2D40-2B79-46F8-811B-C8832567FA71}" dt="2025-01-08T09:25:42.851" v="2191" actId="1035"/>
          <ac:picMkLst>
            <pc:docMk/>
            <pc:sldMk cId="2346681566" sldId="2147476358"/>
            <ac:picMk id="19" creationId="{DE29C5F8-7FD1-482D-20E1-438E73EAFD83}"/>
          </ac:picMkLst>
        </pc:picChg>
        <pc:picChg chg="mod">
          <ac:chgData name="諏訪 幹夫(SUWA Mikio)" userId="d3b54c69-c2e2-4e67-964f-c72b5ba37a52" providerId="ADAL" clId="{252E2D40-2B79-46F8-811B-C8832567FA71}" dt="2025-01-08T09:29:37.363" v="2259" actId="14100"/>
          <ac:picMkLst>
            <pc:docMk/>
            <pc:sldMk cId="2346681566" sldId="2147476358"/>
            <ac:picMk id="1026" creationId="{56E720BD-0A2C-0528-7728-0D9C90017F51}"/>
          </ac:picMkLst>
        </pc:picChg>
        <pc:cxnChg chg="del mod">
          <ac:chgData name="諏訪 幹夫(SUWA Mikio)" userId="d3b54c69-c2e2-4e67-964f-c72b5ba37a52" providerId="ADAL" clId="{252E2D40-2B79-46F8-811B-C8832567FA71}" dt="2025-01-08T09:21:13.494" v="1869" actId="478"/>
          <ac:cxnSpMkLst>
            <pc:docMk/>
            <pc:sldMk cId="2346681566" sldId="2147476358"/>
            <ac:cxnSpMk id="20" creationId="{C93DCED9-228B-4C16-8DF0-A695D16F5A98}"/>
          </ac:cxnSpMkLst>
        </pc:cxnChg>
      </pc:sldChg>
      <pc:sldMasterChg chg="modSldLayout">
        <pc:chgData name="諏訪 幹夫(SUWA Mikio)" userId="d3b54c69-c2e2-4e67-964f-c72b5ba37a52" providerId="ADAL" clId="{252E2D40-2B79-46F8-811B-C8832567FA71}" dt="2025-01-14T01:10:00.944" v="2260" actId="478"/>
        <pc:sldMasterMkLst>
          <pc:docMk/>
          <pc:sldMasterMk cId="1847023547" sldId="2147483648"/>
        </pc:sldMasterMkLst>
        <pc:sldLayoutChg chg="delSp mod">
          <pc:chgData name="諏訪 幹夫(SUWA Mikio)" userId="d3b54c69-c2e2-4e67-964f-c72b5ba37a52" providerId="ADAL" clId="{252E2D40-2B79-46F8-811B-C8832567FA71}" dt="2025-01-14T01:10:00.944" v="2260" actId="478"/>
          <pc:sldLayoutMkLst>
            <pc:docMk/>
            <pc:sldMasterMk cId="1847023547" sldId="2147483648"/>
            <pc:sldLayoutMk cId="1383393790" sldId="2147483684"/>
          </pc:sldLayoutMkLst>
          <pc:spChg chg="del">
            <ac:chgData name="諏訪 幹夫(SUWA Mikio)" userId="d3b54c69-c2e2-4e67-964f-c72b5ba37a52" providerId="ADAL" clId="{252E2D40-2B79-46F8-811B-C8832567FA71}" dt="2025-01-14T01:10:00.944" v="2260" actId="478"/>
            <ac:spMkLst>
              <pc:docMk/>
              <pc:sldMasterMk cId="1847023547" sldId="2147483648"/>
              <pc:sldLayoutMk cId="1383393790" sldId="2147483684"/>
              <ac:spMk id="4" creationId="{29C09C3B-FD61-49E0-8CA8-72C41CBEF1CD}"/>
            </ac:spMkLst>
          </pc:spChg>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0.83.187.53\usbdisk1\10&#21560;&#21454;&#28304;&#23460;\02_&#26862;&#26519;&#21560;&#21454;&#28304;&#20225;&#30011;&#29677;\20_J-&#12463;&#12524;&#12472;&#12483;&#12488;&#12539;&#12459;&#12540;&#12508;&#12531;&#12458;&#12501;&#12475;&#12483;&#12488;&#12539;&#25490;&#20986;&#37327;&#21462;&#24341;\J&#12463;&#12524;&#12304;&#26862;&#26519;&#31649;&#29702;&#12503;&#12525;&#12472;&#12455;&#12463;&#12488;&#12487;&#12540;&#12479;&#12505;&#12540;&#12473;&#12305;_2024\&#9733;&#12487;&#12540;&#12479;&#12540;&#12505;&#12540;&#12473;&#65288;2024&#65289;.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84326959130108"/>
          <c:y val="9.5892156141729523E-2"/>
          <c:w val="0.85295315194915877"/>
          <c:h val="0.70091248986608046"/>
        </c:manualLayout>
      </c:layout>
      <c:barChart>
        <c:barDir val="col"/>
        <c:grouping val="clustered"/>
        <c:varyColors val="0"/>
        <c:ser>
          <c:idx val="0"/>
          <c:order val="0"/>
          <c:tx>
            <c:strRef>
              <c:f>グラフ!$B$21</c:f>
              <c:strCache>
                <c:ptCount val="1"/>
                <c:pt idx="0">
                  <c:v>J-クレジット認証量
（累計）万t-CO2</c:v>
                </c:pt>
              </c:strCache>
            </c:strRef>
          </c:tx>
          <c:spPr>
            <a:solidFill>
              <a:schemeClr val="accent6">
                <a:lumMod val="60000"/>
                <a:lumOff val="40000"/>
              </a:schemeClr>
            </a:solidFill>
          </c:spPr>
          <c:invertIfNegative val="0"/>
          <c:dPt>
            <c:idx val="10"/>
            <c:invertIfNegative val="0"/>
            <c:bubble3D val="0"/>
            <c:spPr>
              <a:solidFill>
                <a:schemeClr val="accent6">
                  <a:lumMod val="60000"/>
                  <a:lumOff val="40000"/>
                </a:schemeClr>
              </a:solidFill>
            </c:spPr>
            <c:extLst>
              <c:ext xmlns:c16="http://schemas.microsoft.com/office/drawing/2014/chart" uri="{C3380CC4-5D6E-409C-BE32-E72D297353CC}">
                <c16:uniqueId val="{00000001-A507-4C9E-9834-995832C04F19}"/>
              </c:ext>
            </c:extLst>
          </c:dPt>
          <c:dPt>
            <c:idx val="11"/>
            <c:invertIfNegative val="0"/>
            <c:bubble3D val="0"/>
            <c:spPr>
              <a:solidFill>
                <a:schemeClr val="accent6"/>
              </a:solidFill>
            </c:spPr>
            <c:extLst>
              <c:ext xmlns:c16="http://schemas.microsoft.com/office/drawing/2014/chart" uri="{C3380CC4-5D6E-409C-BE32-E72D297353CC}">
                <c16:uniqueId val="{00000003-A507-4C9E-9834-995832C04F19}"/>
              </c:ext>
            </c:extLst>
          </c:dPt>
          <c:dLbls>
            <c:dLbl>
              <c:idx val="11"/>
              <c:layout>
                <c:manualLayout>
                  <c:x val="-2.9100561228382811E-3"/>
                  <c:y val="2.02350559331998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07-4C9E-9834-995832C04F19}"/>
                </c:ext>
              </c:extLst>
            </c:dLbl>
            <c:spPr>
              <a:noFill/>
              <a:ln>
                <a:noFill/>
              </a:ln>
              <a:effectLst/>
            </c:spPr>
            <c:txPr>
              <a:bodyPr wrap="square" lIns="38100" tIns="19050" rIns="38100" bIns="19050" anchor="ctr">
                <a:spAutoFit/>
              </a:bodyPr>
              <a:lstStyle/>
              <a:p>
                <a:pPr>
                  <a:defRPr lang="ja-JP">
                    <a:solidFill>
                      <a:schemeClr val="tx1"/>
                    </a:solidFill>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グラフ!$C$18:$N$18</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グラフ!$C$21:$N$21</c:f>
              <c:numCache>
                <c:formatCode>#,##0.0;[Red]\-#,##0.0</c:formatCode>
                <c:ptCount val="12"/>
                <c:pt idx="0">
                  <c:v>1.77E-2</c:v>
                </c:pt>
                <c:pt idx="1">
                  <c:v>0.36320000000000002</c:v>
                </c:pt>
                <c:pt idx="2">
                  <c:v>2.5388999999999999</c:v>
                </c:pt>
                <c:pt idx="3">
                  <c:v>5.9776999999999996</c:v>
                </c:pt>
                <c:pt idx="4">
                  <c:v>6.4981</c:v>
                </c:pt>
                <c:pt idx="5">
                  <c:v>8.3318999999999992</c:v>
                </c:pt>
                <c:pt idx="6">
                  <c:v>8.7622999999999998</c:v>
                </c:pt>
                <c:pt idx="7">
                  <c:v>9.2566000000000006</c:v>
                </c:pt>
                <c:pt idx="8">
                  <c:v>12.7659</c:v>
                </c:pt>
                <c:pt idx="9">
                  <c:v>17.775500000000001</c:v>
                </c:pt>
                <c:pt idx="10">
                  <c:v>62.557400000000001</c:v>
                </c:pt>
                <c:pt idx="11">
                  <c:v>105.5248</c:v>
                </c:pt>
              </c:numCache>
            </c:numRef>
          </c:val>
          <c:extLst>
            <c:ext xmlns:c16="http://schemas.microsoft.com/office/drawing/2014/chart" uri="{C3380CC4-5D6E-409C-BE32-E72D297353CC}">
              <c16:uniqueId val="{00000004-A507-4C9E-9834-995832C04F19}"/>
            </c:ext>
          </c:extLst>
        </c:ser>
        <c:dLbls>
          <c:dLblPos val="outEnd"/>
          <c:showLegendKey val="0"/>
          <c:showVal val="1"/>
          <c:showCatName val="0"/>
          <c:showSerName val="0"/>
          <c:showPercent val="0"/>
          <c:showBubbleSize val="0"/>
        </c:dLbls>
        <c:gapWidth val="64"/>
        <c:overlap val="-27"/>
        <c:axId val="471083168"/>
        <c:axId val="1"/>
      </c:barChart>
      <c:catAx>
        <c:axId val="4710831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800" b="0" i="0" u="none" strike="noStrike" kern="1200" baseline="0">
                <a:solidFill>
                  <a:sysClr val="windowText" lastClr="000000"/>
                </a:solidFill>
                <a:latin typeface="+mn-lt"/>
                <a:ea typeface="+mn-ea"/>
                <a:cs typeface="+mn-cs"/>
              </a:defRPr>
            </a:pPr>
            <a:endParaRPr lang="ja-JP"/>
          </a:p>
        </c:txPr>
        <c:crossAx val="1"/>
        <c:crosses val="autoZero"/>
        <c:auto val="1"/>
        <c:lblAlgn val="ctr"/>
        <c:lblOffset val="100"/>
        <c:noMultiLvlLbl val="0"/>
      </c:catAx>
      <c:valAx>
        <c:axId val="1"/>
        <c:scaling>
          <c:orientation val="minMax"/>
          <c:max val="120"/>
          <c:min val="0"/>
        </c:scaling>
        <c:delete val="0"/>
        <c:axPos val="l"/>
        <c:majorGridlines>
          <c:spPr>
            <a:ln w="9525" cap="flat" cmpd="sng" algn="ctr">
              <a:solidFill>
                <a:schemeClr val="tx1">
                  <a:lumMod val="15000"/>
                  <a:lumOff val="85000"/>
                </a:schemeClr>
              </a:solidFill>
              <a:round/>
            </a:ln>
            <a:effectLst/>
          </c:spPr>
        </c:majorGridlines>
        <c:numFmt formatCode="#,##0.0;[Red]\-#,##0.0" sourceLinked="1"/>
        <c:majorTickMark val="none"/>
        <c:minorTickMark val="none"/>
        <c:tickLblPos val="nextTo"/>
        <c:spPr>
          <a:ln w="6350">
            <a:noFill/>
          </a:ln>
        </c:spPr>
        <c:txPr>
          <a:bodyPr rot="-60000000" spcFirstLastPara="1" vertOverflow="ellipsis" vert="horz" wrap="square" anchor="ctr" anchorCtr="1"/>
          <a:lstStyle/>
          <a:p>
            <a:pPr>
              <a:defRPr lang="ja-JP" sz="900" b="0" i="0" u="none" strike="noStrike" kern="1200" baseline="0">
                <a:solidFill>
                  <a:sysClr val="windowText" lastClr="000000"/>
                </a:solidFill>
                <a:latin typeface="+mn-lt"/>
                <a:ea typeface="+mn-ea"/>
                <a:cs typeface="+mn-cs"/>
              </a:defRPr>
            </a:pPr>
            <a:endParaRPr lang="ja-JP"/>
          </a:p>
        </c:txPr>
        <c:crossAx val="471083168"/>
        <c:crosses val="autoZero"/>
        <c:crossBetween val="between"/>
      </c:valAx>
      <c:spPr>
        <a:noFill/>
        <a:ln w="6350">
          <a:solidFill>
            <a:schemeClr val="tx1"/>
          </a:solidFill>
        </a:ln>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02227281360433"/>
          <c:y val="9.7405257517782964E-2"/>
          <c:w val="0.40383606905612818"/>
          <c:h val="0.87344080153512094"/>
        </c:manualLayout>
      </c:layout>
      <c:barChart>
        <c:barDir val="bar"/>
        <c:grouping val="clustered"/>
        <c:varyColors val="0"/>
        <c:ser>
          <c:idx val="0"/>
          <c:order val="0"/>
          <c:tx>
            <c:strRef>
              <c:f>Sheet1!$B$1</c:f>
              <c:strCache>
                <c:ptCount val="1"/>
                <c:pt idx="0">
                  <c:v>系列 1</c:v>
                </c:pt>
              </c:strCache>
            </c:strRef>
          </c:tx>
          <c:spPr>
            <a:solidFill>
              <a:srgbClr val="00B050"/>
            </a:solidFill>
            <a:ln>
              <a:noFill/>
            </a:ln>
            <a:effectLst/>
          </c:spPr>
          <c:invertIfNegative val="0"/>
          <c:dLbls>
            <c:dLbl>
              <c:idx val="0"/>
              <c:layout>
                <c:manualLayout>
                  <c:x val="8.167077611521887E-3"/>
                  <c:y val="-2.6496487026628603E-3"/>
                </c:manualLayout>
              </c:layout>
              <c:spPr>
                <a:noFill/>
                <a:ln>
                  <a:noFill/>
                </a:ln>
                <a:effectLst/>
              </c:spPr>
              <c:txPr>
                <a:bodyPr rot="0" spcFirstLastPara="1" vertOverflow="ellipsis" vert="horz" wrap="square" lIns="38100" tIns="19050" rIns="38100" bIns="19050" anchor="ctr" anchorCtr="1">
                  <a:spAutoFit/>
                </a:bodyPr>
                <a:lstStyle/>
                <a:p>
                  <a:pPr>
                    <a:defRPr lang="ja-JP" sz="1400" b="1" i="0" u="none" strike="noStrike" kern="1200" baseline="0">
                      <a:solidFill>
                        <a:schemeClr val="tx1">
                          <a:lumMod val="85000"/>
                          <a:lumOff val="15000"/>
                        </a:schemeClr>
                      </a:solidFill>
                      <a:latin typeface="+mn-ea"/>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1A-4FA0-847F-6C14454025EB}"/>
                </c:ext>
              </c:extLst>
            </c:dLbl>
            <c:dLbl>
              <c:idx val="9"/>
              <c:layout>
                <c:manualLayout>
                  <c:x val="5.8146169257280366E-3"/>
                  <c:y val="-2.64895748995783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1A-4FA0-847F-6C14454025EB}"/>
                </c:ext>
              </c:extLst>
            </c:dLbl>
            <c:spPr>
              <a:noFill/>
              <a:ln>
                <a:noFill/>
              </a:ln>
              <a:effectLst/>
            </c:spPr>
            <c:txPr>
              <a:bodyPr rot="0" spcFirstLastPara="1" vertOverflow="ellipsis" vert="horz" wrap="square" lIns="38100" tIns="19050" rIns="38100" bIns="19050" anchor="ctr" anchorCtr="1">
                <a:spAutoFit/>
              </a:bodyPr>
              <a:lstStyle/>
              <a:p>
                <a:pPr>
                  <a:defRPr lang="ja-JP" sz="1400" b="1" i="0" u="none" strike="noStrike" kern="1200" baseline="0">
                    <a:solidFill>
                      <a:schemeClr val="tx1"/>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心身の健康づくりのため森林内の散策やウォーキング</c:v>
                </c:pt>
                <c:pt idx="1">
                  <c:v>森林の中でのランニングや自転車による走行</c:v>
                </c:pt>
                <c:pt idx="2">
                  <c:v>森林の中での音楽鑑賞及び芸術鑑賞などの文化的活動</c:v>
                </c:pt>
                <c:pt idx="3">
                  <c:v>森林の中での自然を活用した保育・幼児教育</c:v>
                </c:pt>
                <c:pt idx="4">
                  <c:v>森林に囲まれた環境にあるオフィスでの仕事やﾜｰｹｰｼｮﾝ</c:v>
                </c:pt>
                <c:pt idx="5">
                  <c:v>森林の中でのヨガや瞑想</c:v>
                </c:pt>
                <c:pt idx="6">
                  <c:v>企業や団体が行う森林の中での研修への参加</c:v>
                </c:pt>
                <c:pt idx="7">
                  <c:v>林業やガイドなど森林に関わる仕事</c:v>
                </c:pt>
                <c:pt idx="8">
                  <c:v>特にない</c:v>
                </c:pt>
                <c:pt idx="9">
                  <c:v>無回答</c:v>
                </c:pt>
              </c:strCache>
            </c:strRef>
          </c:cat>
          <c:val>
            <c:numRef>
              <c:f>Sheet1!$B$2:$B$11</c:f>
              <c:numCache>
                <c:formatCode>0.0_);[Red]\(0.0\)</c:formatCode>
                <c:ptCount val="10"/>
                <c:pt idx="0">
                  <c:v>70</c:v>
                </c:pt>
                <c:pt idx="1">
                  <c:v>24.4</c:v>
                </c:pt>
                <c:pt idx="2">
                  <c:v>22.4</c:v>
                </c:pt>
                <c:pt idx="3">
                  <c:v>21.1</c:v>
                </c:pt>
                <c:pt idx="4">
                  <c:v>12</c:v>
                </c:pt>
                <c:pt idx="5">
                  <c:v>10.8</c:v>
                </c:pt>
                <c:pt idx="6">
                  <c:v>6.3</c:v>
                </c:pt>
                <c:pt idx="7">
                  <c:v>3.4</c:v>
                </c:pt>
                <c:pt idx="8">
                  <c:v>15.1</c:v>
                </c:pt>
                <c:pt idx="9">
                  <c:v>2.6</c:v>
                </c:pt>
              </c:numCache>
            </c:numRef>
          </c:val>
          <c:extLst>
            <c:ext xmlns:c16="http://schemas.microsoft.com/office/drawing/2014/chart" uri="{C3380CC4-5D6E-409C-BE32-E72D297353CC}">
              <c16:uniqueId val="{00000002-101A-4FA0-847F-6C14454025EB}"/>
            </c:ext>
          </c:extLst>
        </c:ser>
        <c:dLbls>
          <c:showLegendKey val="0"/>
          <c:showVal val="0"/>
          <c:showCatName val="0"/>
          <c:showSerName val="0"/>
          <c:showPercent val="0"/>
          <c:showBubbleSize val="0"/>
        </c:dLbls>
        <c:gapWidth val="30"/>
        <c:axId val="699412608"/>
        <c:axId val="699420152"/>
      </c:barChart>
      <c:catAx>
        <c:axId val="69941260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200" b="1" i="0" u="none" strike="noStrike" kern="1200" baseline="0">
                <a:solidFill>
                  <a:schemeClr val="tx1"/>
                </a:solidFill>
                <a:latin typeface="+mn-ea"/>
                <a:ea typeface="+mn-ea"/>
                <a:cs typeface="+mn-cs"/>
              </a:defRPr>
            </a:pPr>
            <a:endParaRPr lang="ja-JP"/>
          </a:p>
        </c:txPr>
        <c:crossAx val="699420152"/>
        <c:crosses val="autoZero"/>
        <c:auto val="1"/>
        <c:lblAlgn val="ctr"/>
        <c:lblOffset val="100"/>
        <c:noMultiLvlLbl val="0"/>
      </c:catAx>
      <c:valAx>
        <c:axId val="699420152"/>
        <c:scaling>
          <c:orientation val="minMax"/>
        </c:scaling>
        <c:delete val="0"/>
        <c:axPos val="t"/>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solidFill>
                <a:latin typeface="+mn-ea"/>
                <a:ea typeface="+mn-ea"/>
                <a:cs typeface="+mn-cs"/>
              </a:defRPr>
            </a:pPr>
            <a:endParaRPr lang="ja-JP"/>
          </a:p>
        </c:txPr>
        <c:crossAx val="699412608"/>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mn-ea"/>
          <a:ea typeface="+mn-ea"/>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割合</c:v>
                </c:pt>
              </c:strCache>
            </c:strRef>
          </c:tx>
          <c:spPr>
            <a:ln w="38100">
              <a:solidFill>
                <a:schemeClr val="bg1"/>
              </a:solidFill>
            </a:ln>
          </c:spPr>
          <c:dPt>
            <c:idx val="0"/>
            <c:bubble3D val="0"/>
            <c:spPr>
              <a:solidFill>
                <a:srgbClr val="FF5050"/>
              </a:solidFill>
              <a:ln w="38100">
                <a:solidFill>
                  <a:schemeClr val="bg1"/>
                </a:solidFill>
              </a:ln>
              <a:effectLst/>
            </c:spPr>
            <c:extLst>
              <c:ext xmlns:c16="http://schemas.microsoft.com/office/drawing/2014/chart" uri="{C3380CC4-5D6E-409C-BE32-E72D297353CC}">
                <c16:uniqueId val="{00000001-CC9F-41E0-8A53-70DCE7B1AAE6}"/>
              </c:ext>
            </c:extLst>
          </c:dPt>
          <c:dPt>
            <c:idx val="1"/>
            <c:bubble3D val="0"/>
            <c:spPr>
              <a:solidFill>
                <a:srgbClr val="FFC000"/>
              </a:solidFill>
              <a:ln w="38100">
                <a:solidFill>
                  <a:schemeClr val="bg1"/>
                </a:solidFill>
              </a:ln>
              <a:effectLst/>
            </c:spPr>
            <c:extLst>
              <c:ext xmlns:c16="http://schemas.microsoft.com/office/drawing/2014/chart" uri="{C3380CC4-5D6E-409C-BE32-E72D297353CC}">
                <c16:uniqueId val="{00000003-CC9F-41E0-8A53-70DCE7B1AAE6}"/>
              </c:ext>
            </c:extLst>
          </c:dPt>
          <c:dPt>
            <c:idx val="2"/>
            <c:bubble3D val="0"/>
            <c:spPr>
              <a:solidFill>
                <a:srgbClr val="92D050"/>
              </a:solidFill>
              <a:ln w="38100">
                <a:solidFill>
                  <a:schemeClr val="bg1"/>
                </a:solidFill>
              </a:ln>
              <a:effectLst/>
            </c:spPr>
            <c:extLst>
              <c:ext xmlns:c16="http://schemas.microsoft.com/office/drawing/2014/chart" uri="{C3380CC4-5D6E-409C-BE32-E72D297353CC}">
                <c16:uniqueId val="{00000005-CC9F-41E0-8A53-70DCE7B1AAE6}"/>
              </c:ext>
            </c:extLst>
          </c:dPt>
          <c:dPt>
            <c:idx val="3"/>
            <c:bubble3D val="0"/>
            <c:spPr>
              <a:solidFill>
                <a:srgbClr val="00B050"/>
              </a:solidFill>
              <a:ln w="38100">
                <a:solidFill>
                  <a:schemeClr val="bg1"/>
                </a:solidFill>
              </a:ln>
              <a:effectLst/>
            </c:spPr>
            <c:extLst>
              <c:ext xmlns:c16="http://schemas.microsoft.com/office/drawing/2014/chart" uri="{C3380CC4-5D6E-409C-BE32-E72D297353CC}">
                <c16:uniqueId val="{00000007-CC9F-41E0-8A53-70DCE7B1AAE6}"/>
              </c:ext>
            </c:extLst>
          </c:dPt>
          <c:dPt>
            <c:idx val="4"/>
            <c:bubble3D val="0"/>
            <c:spPr>
              <a:solidFill>
                <a:srgbClr val="008000"/>
              </a:solidFill>
              <a:ln w="38100">
                <a:solidFill>
                  <a:schemeClr val="bg1"/>
                </a:solidFill>
              </a:ln>
              <a:effectLst/>
            </c:spPr>
            <c:extLst>
              <c:ext xmlns:c16="http://schemas.microsoft.com/office/drawing/2014/chart" uri="{C3380CC4-5D6E-409C-BE32-E72D297353CC}">
                <c16:uniqueId val="{00000009-CC9F-41E0-8A53-70DCE7B1AAE6}"/>
              </c:ext>
            </c:extLst>
          </c:dPt>
          <c:dPt>
            <c:idx val="5"/>
            <c:bubble3D val="0"/>
            <c:spPr>
              <a:solidFill>
                <a:schemeClr val="tx1">
                  <a:lumMod val="50000"/>
                  <a:lumOff val="50000"/>
                </a:schemeClr>
              </a:solidFill>
              <a:ln w="38100">
                <a:solidFill>
                  <a:schemeClr val="bg1"/>
                </a:solidFill>
              </a:ln>
              <a:effectLst/>
            </c:spPr>
            <c:extLst>
              <c:ext xmlns:c16="http://schemas.microsoft.com/office/drawing/2014/chart" uri="{C3380CC4-5D6E-409C-BE32-E72D297353CC}">
                <c16:uniqueId val="{0000000B-CC9F-41E0-8A53-70DCE7B1AAE6}"/>
              </c:ext>
            </c:extLst>
          </c:dPt>
          <c:cat>
            <c:strRef>
              <c:f>Sheet1!$A$2:$A$7</c:f>
              <c:strCache>
                <c:ptCount val="6"/>
                <c:pt idx="0">
                  <c:v>行っていない</c:v>
                </c:pt>
                <c:pt idx="1">
                  <c:v>１～２回</c:v>
                </c:pt>
                <c:pt idx="2">
                  <c:v>３～４回</c:v>
                </c:pt>
                <c:pt idx="3">
                  <c:v>５～12回</c:v>
                </c:pt>
                <c:pt idx="4">
                  <c:v>13回以上</c:v>
                </c:pt>
                <c:pt idx="5">
                  <c:v>無回答</c:v>
                </c:pt>
              </c:strCache>
            </c:strRef>
          </c:cat>
          <c:val>
            <c:numRef>
              <c:f>Sheet1!$B$2:$B$7</c:f>
              <c:numCache>
                <c:formatCode>General</c:formatCode>
                <c:ptCount val="6"/>
                <c:pt idx="0">
                  <c:v>47.4</c:v>
                </c:pt>
                <c:pt idx="1">
                  <c:v>22.5</c:v>
                </c:pt>
                <c:pt idx="2">
                  <c:v>12.1</c:v>
                </c:pt>
                <c:pt idx="3">
                  <c:v>8.1</c:v>
                </c:pt>
                <c:pt idx="4">
                  <c:v>5.4</c:v>
                </c:pt>
                <c:pt idx="5">
                  <c:v>4.4000000000000004</c:v>
                </c:pt>
              </c:numCache>
            </c:numRef>
          </c:val>
          <c:extLst>
            <c:ext xmlns:c16="http://schemas.microsoft.com/office/drawing/2014/chart" uri="{C3380CC4-5D6E-409C-BE32-E72D297353CC}">
              <c16:uniqueId val="{0000000C-CC9F-41E0-8A53-70DCE7B1AAE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0.83705</cdr:x>
      <cdr:y>0.95276</cdr:y>
    </cdr:from>
    <cdr:to>
      <cdr:x>1</cdr:x>
      <cdr:y>1</cdr:y>
    </cdr:to>
    <cdr:sp macro="" textlink="">
      <cdr:nvSpPr>
        <cdr:cNvPr id="3" name="テキスト ボックス 1">
          <a:extLst xmlns:a="http://schemas.openxmlformats.org/drawingml/2006/main">
            <a:ext uri="{FF2B5EF4-FFF2-40B4-BE49-F238E27FC236}">
              <a16:creationId xmlns:a16="http://schemas.microsoft.com/office/drawing/2014/main" id="{E1FB45F7-5B2E-447C-9C61-BD5162218B7C}"/>
            </a:ext>
          </a:extLst>
        </cdr:cNvPr>
        <cdr:cNvSpPr txBox="1"/>
      </cdr:nvSpPr>
      <cdr:spPr>
        <a:xfrm xmlns:a="http://schemas.openxmlformats.org/drawingml/2006/main">
          <a:off x="3153972" y="2070723"/>
          <a:ext cx="614001" cy="102671"/>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800" dirty="0">
              <a:solidFill>
                <a:schemeClr val="tx1"/>
              </a:solidFill>
              <a:latin typeface="Meiryo UI" panose="020B0604030504040204" pitchFamily="50" charset="-128"/>
              <a:ea typeface="Meiryo UI" panose="020B0604030504040204" pitchFamily="50" charset="-128"/>
            </a:rPr>
            <a:t>（年度）</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0"/>
            <a:ext cx="2949787" cy="498693"/>
          </a:xfrm>
          <a:prstGeom prst="rect">
            <a:avLst/>
          </a:prstGeom>
        </p:spPr>
        <p:txBody>
          <a:bodyPr vert="horz" lIns="91346" tIns="45679" rIns="91346" bIns="456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7" y="10"/>
            <a:ext cx="2949787" cy="498693"/>
          </a:xfrm>
          <a:prstGeom prst="rect">
            <a:avLst/>
          </a:prstGeom>
        </p:spPr>
        <p:txBody>
          <a:bodyPr vert="horz" lIns="91346" tIns="45679" rIns="91346" bIns="45679" rtlCol="0"/>
          <a:lstStyle>
            <a:lvl1pPr algn="r">
              <a:defRPr sz="1200"/>
            </a:lvl1pPr>
          </a:lstStyle>
          <a:p>
            <a:fld id="{2637B4FC-284F-4BD3-95FE-B9782909ED57}" type="datetimeFigureOut">
              <a:rPr kumimoji="1" lang="ja-JP" altLang="en-US" smtClean="0"/>
              <a:t>2025/2/27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346" tIns="45679" rIns="91346" bIns="45679" rtlCol="0" anchor="ctr"/>
          <a:lstStyle/>
          <a:p>
            <a:endParaRPr lang="ja-JP" altLang="en-US"/>
          </a:p>
        </p:txBody>
      </p:sp>
      <p:sp>
        <p:nvSpPr>
          <p:cNvPr id="5" name="ノート プレースホルダー 4"/>
          <p:cNvSpPr>
            <a:spLocks noGrp="1"/>
          </p:cNvSpPr>
          <p:nvPr>
            <p:ph type="body" sz="quarter" idx="3"/>
          </p:nvPr>
        </p:nvSpPr>
        <p:spPr>
          <a:xfrm>
            <a:off x="680721" y="4783310"/>
            <a:ext cx="5445760" cy="3913613"/>
          </a:xfrm>
          <a:prstGeom prst="rect">
            <a:avLst/>
          </a:prstGeom>
        </p:spPr>
        <p:txBody>
          <a:bodyPr vert="horz" lIns="91346" tIns="45679" rIns="91346" bIns="456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54"/>
            <a:ext cx="2949787" cy="498692"/>
          </a:xfrm>
          <a:prstGeom prst="rect">
            <a:avLst/>
          </a:prstGeom>
        </p:spPr>
        <p:txBody>
          <a:bodyPr vert="horz" lIns="91346" tIns="45679" rIns="91346" bIns="456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7" y="9440654"/>
            <a:ext cx="2949787" cy="498692"/>
          </a:xfrm>
          <a:prstGeom prst="rect">
            <a:avLst/>
          </a:prstGeom>
        </p:spPr>
        <p:txBody>
          <a:bodyPr vert="horz" lIns="91346" tIns="45679" rIns="91346" bIns="45679" rtlCol="0" anchor="b"/>
          <a:lstStyle>
            <a:lvl1pPr algn="r">
              <a:defRPr sz="1200"/>
            </a:lvl1pPr>
          </a:lstStyle>
          <a:p>
            <a:fld id="{0B1FE92C-37CB-4731-9CAE-DA1E27C3D8BF}" type="slidenum">
              <a:rPr kumimoji="1" lang="ja-JP" altLang="en-US" smtClean="0"/>
              <a:t>‹#›</a:t>
            </a:fld>
            <a:endParaRPr kumimoji="1" lang="ja-JP" altLang="en-US"/>
          </a:p>
        </p:txBody>
      </p:sp>
    </p:spTree>
    <p:extLst>
      <p:ext uri="{BB962C8B-B14F-4D97-AF65-F5344CB8AC3E}">
        <p14:creationId xmlns:p14="http://schemas.microsoft.com/office/powerpoint/2010/main" val="23476017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3788" y="703263"/>
            <a:ext cx="4340225" cy="3255962"/>
          </a:xfrm>
        </p:spPr>
      </p:sp>
      <p:sp>
        <p:nvSpPr>
          <p:cNvPr id="3" name="ノート プレースホルダー 2"/>
          <p:cNvSpPr>
            <a:spLocks noGrp="1"/>
          </p:cNvSpPr>
          <p:nvPr>
            <p:ph type="body" idx="1"/>
          </p:nvPr>
        </p:nvSpPr>
        <p:spPr/>
        <p:txBody>
          <a:bodyPr/>
          <a:lstStyle/>
          <a:p>
            <a:endParaRPr lang="ja-JP" altLang="en-US" sz="1400"/>
          </a:p>
        </p:txBody>
      </p:sp>
      <p:sp>
        <p:nvSpPr>
          <p:cNvPr id="4" name="スライド番号プレースホルダー 3"/>
          <p:cNvSpPr>
            <a:spLocks noGrp="1"/>
          </p:cNvSpPr>
          <p:nvPr>
            <p:ph type="sldNum" sz="quarter" idx="10"/>
          </p:nvPr>
        </p:nvSpPr>
        <p:spPr/>
        <p:txBody>
          <a:bodyPr/>
          <a:lstStyle/>
          <a:p>
            <a:pPr defTabSz="883402">
              <a:defRPr/>
            </a:pPr>
            <a:fld id="{ED3BDA07-A2D8-47E2-866B-EF15F5C6D382}" type="slidenum">
              <a:rPr kumimoji="1" lang="ja-JP" altLang="en-US">
                <a:solidFill>
                  <a:prstClr val="black"/>
                </a:solidFill>
                <a:latin typeface="Calibri" panose="020F0502020204030204"/>
                <a:ea typeface="ＭＳ Ｐゴシック" panose="020B0600070205080204" pitchFamily="50" charset="-128"/>
              </a:rPr>
              <a:pPr defTabSz="883402">
                <a:defRPr/>
              </a:pPr>
              <a:t>2</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417690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2200" y="1206500"/>
            <a:ext cx="4341813" cy="32575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882644">
              <a:defRPr/>
            </a:pPr>
            <a:fld id="{8251F4F6-4488-4D0D-B104-292B03F496B8}" type="slidenum">
              <a:rPr lang="ja-JP" altLang="en-US">
                <a:solidFill>
                  <a:prstClr val="black"/>
                </a:solidFill>
                <a:latin typeface="游ゴシック" panose="020F0502020204030204"/>
                <a:ea typeface="游ゴシック" panose="020B0400000000000000" pitchFamily="50" charset="-128"/>
              </a:rPr>
              <a:pPr defTabSz="882644">
                <a:defRPr/>
              </a:pPr>
              <a:t>17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898065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51F4F6-4488-4D0D-B104-292B03F496B8}" type="slidenum">
              <a:rPr kumimoji="1" lang="ja-JP" altLang="en-US" smtClean="0"/>
              <a:t>18</a:t>
            </a:fld>
            <a:endParaRPr kumimoji="1" lang="ja-JP" altLang="en-US"/>
          </a:p>
        </p:txBody>
      </p:sp>
    </p:spTree>
    <p:extLst>
      <p:ext uri="{BB962C8B-B14F-4D97-AF65-F5344CB8AC3E}">
        <p14:creationId xmlns:p14="http://schemas.microsoft.com/office/powerpoint/2010/main" val="1110899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7775" y="1279525"/>
            <a:ext cx="4605338" cy="34544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6605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7588" y="1171575"/>
            <a:ext cx="4217987" cy="31638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852654">
              <a:defRPr/>
            </a:pPr>
            <a:fld id="{8251F4F6-4488-4D0D-B104-292B03F496B8}" type="slidenum">
              <a:rPr lang="ja-JP" altLang="en-US">
                <a:solidFill>
                  <a:prstClr val="black"/>
                </a:solidFill>
                <a:latin typeface="游ゴシック" panose="020F0502020204030204"/>
                <a:ea typeface="游ゴシック" panose="020B0400000000000000" pitchFamily="50" charset="-128"/>
              </a:rPr>
              <a:pPr defTabSz="852654">
                <a:defRPr/>
              </a:pPr>
              <a:t>24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40404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9100" y="700088"/>
            <a:ext cx="5684838" cy="42656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882858">
              <a:defRPr/>
            </a:pPr>
            <a:fld id="{ED3BDA07-A2D8-47E2-866B-EF15F5C6D382}" type="slidenum">
              <a:rPr kumimoji="1" lang="ja-JP" altLang="en-US" sz="1300">
                <a:solidFill>
                  <a:prstClr val="black"/>
                </a:solidFill>
                <a:latin typeface="Calibri" panose="020F0502020204030204"/>
                <a:ea typeface="ＭＳ Ｐゴシック" panose="020B0600070205080204" pitchFamily="50" charset="-128"/>
              </a:rPr>
              <a:pPr defTabSz="882858">
                <a:defRPr/>
              </a:pPr>
              <a:t>3</a:t>
            </a:fld>
            <a:endParaRPr kumimoji="1" lang="ja-JP" altLang="en-US" sz="130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91783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9100" y="700088"/>
            <a:ext cx="5684838" cy="42656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883155">
              <a:defRPr/>
            </a:pPr>
            <a:fld id="{ED3BDA07-A2D8-47E2-866B-EF15F5C6D382}" type="slidenum">
              <a:rPr kumimoji="1" lang="ja-JP" altLang="en-US" sz="1300">
                <a:solidFill>
                  <a:prstClr val="black"/>
                </a:solidFill>
                <a:latin typeface="Calibri" panose="020F0502020204030204"/>
                <a:ea typeface="ＭＳ Ｐゴシック" panose="020B0600070205080204" pitchFamily="50" charset="-128"/>
              </a:rPr>
              <a:pPr defTabSz="883155">
                <a:defRPr/>
              </a:pPr>
              <a:t>4</a:t>
            </a:fld>
            <a:endParaRPr kumimoji="1" lang="ja-JP" altLang="en-US" sz="130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290120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883402">
              <a:defRPr/>
            </a:pPr>
            <a:fld id="{7DF056DF-F4CA-466A-B0DA-91D7CCE15803}" type="slidenum">
              <a:rPr kumimoji="1" lang="ja-JP" altLang="en-US" sz="1300">
                <a:solidFill>
                  <a:prstClr val="black"/>
                </a:solidFill>
                <a:latin typeface="Calibri" panose="020F0502020204030204"/>
                <a:ea typeface="ＭＳ Ｐゴシック" panose="020B0600070205080204" pitchFamily="50" charset="-128"/>
              </a:rPr>
              <a:pPr defTabSz="883402">
                <a:defRPr/>
              </a:pPr>
              <a:t>5</a:t>
            </a:fld>
            <a:endParaRPr kumimoji="1" lang="ja-JP" altLang="en-US" sz="130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74203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B1FE92C-37CB-4731-9CAE-DA1E27C3D8BF}" type="slidenum">
              <a:rPr kumimoji="1" lang="ja-JP" altLang="en-US" smtClean="0"/>
              <a:t>7</a:t>
            </a:fld>
            <a:endParaRPr kumimoji="1" lang="ja-JP" altLang="en-US"/>
          </a:p>
        </p:txBody>
      </p:sp>
    </p:spTree>
    <p:extLst>
      <p:ext uri="{BB962C8B-B14F-4D97-AF65-F5344CB8AC3E}">
        <p14:creationId xmlns:p14="http://schemas.microsoft.com/office/powerpoint/2010/main" val="2836335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B1FE92C-37CB-4731-9CAE-DA1E27C3D8BF}" type="slidenum">
              <a:rPr kumimoji="1" lang="ja-JP" altLang="en-US" smtClean="0"/>
              <a:t>10</a:t>
            </a:fld>
            <a:endParaRPr kumimoji="1" lang="ja-JP" altLang="en-US"/>
          </a:p>
        </p:txBody>
      </p:sp>
    </p:spTree>
    <p:extLst>
      <p:ext uri="{BB962C8B-B14F-4D97-AF65-F5344CB8AC3E}">
        <p14:creationId xmlns:p14="http://schemas.microsoft.com/office/powerpoint/2010/main" val="282254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pPr defTabSz="824220">
              <a:defRPr/>
            </a:pPr>
            <a:fld id="{8251F4F6-4488-4D0D-B104-292B03F496B8}" type="slidenum">
              <a:rPr lang="ja-JP" altLang="en-US">
                <a:solidFill>
                  <a:prstClr val="black"/>
                </a:solidFill>
                <a:latin typeface="游ゴシック" panose="020F0502020204030204"/>
                <a:ea typeface="游ゴシック" panose="020B0400000000000000" pitchFamily="50" charset="-128"/>
              </a:rPr>
              <a:pPr defTabSz="824220">
                <a:defRPr/>
              </a:pPr>
              <a:t>13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6046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5825" y="1104900"/>
            <a:ext cx="3976688" cy="29829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795834">
              <a:defRPr/>
            </a:pPr>
            <a:fld id="{8251F4F6-4488-4D0D-B104-292B03F496B8}" type="slidenum">
              <a:rPr lang="ja-JP" altLang="en-US">
                <a:solidFill>
                  <a:prstClr val="black"/>
                </a:solidFill>
                <a:latin typeface="游ゴシック" panose="020F0502020204030204"/>
                <a:ea typeface="游ゴシック" panose="020B0400000000000000" pitchFamily="50" charset="-128"/>
              </a:rPr>
              <a:pPr defTabSz="795834">
                <a:defRPr/>
              </a:pPr>
              <a:t>14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81982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2200" y="1206500"/>
            <a:ext cx="4341813" cy="32575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882644">
              <a:defRPr/>
            </a:pPr>
            <a:fld id="{8251F4F6-4488-4D0D-B104-292B03F496B8}" type="slidenum">
              <a:rPr lang="ja-JP" altLang="en-US">
                <a:solidFill>
                  <a:prstClr val="black"/>
                </a:solidFill>
                <a:latin typeface="游ゴシック" panose="020F0502020204030204"/>
                <a:ea typeface="游ゴシック" panose="020B0400000000000000" pitchFamily="50" charset="-128"/>
              </a:rPr>
              <a:pPr defTabSz="882644">
                <a:defRPr/>
              </a:pPr>
              <a:t>15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5324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FC30257-3E98-4EA3-BECC-58D10461E001}"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81834-8347-4385-9EBA-13D0995F1825}" type="slidenum">
              <a:rPr kumimoji="1" lang="ja-JP" altLang="en-US" smtClean="0"/>
              <a:t>‹#›</a:t>
            </a:fld>
            <a:endParaRPr kumimoji="1" lang="ja-JP" altLang="en-US"/>
          </a:p>
        </p:txBody>
      </p:sp>
    </p:spTree>
    <p:extLst>
      <p:ext uri="{BB962C8B-B14F-4D97-AF65-F5344CB8AC3E}">
        <p14:creationId xmlns:p14="http://schemas.microsoft.com/office/powerpoint/2010/main" val="26922948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FC30257-3E98-4EA3-BECC-58D10461E001}"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81834-8347-4385-9EBA-13D0995F1825}" type="slidenum">
              <a:rPr kumimoji="1" lang="ja-JP" altLang="en-US" smtClean="0"/>
              <a:t>‹#›</a:t>
            </a:fld>
            <a:endParaRPr kumimoji="1" lang="ja-JP" altLang="en-US"/>
          </a:p>
        </p:txBody>
      </p:sp>
    </p:spTree>
    <p:extLst>
      <p:ext uri="{BB962C8B-B14F-4D97-AF65-F5344CB8AC3E}">
        <p14:creationId xmlns:p14="http://schemas.microsoft.com/office/powerpoint/2010/main" val="26238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FC30257-3E98-4EA3-BECC-58D10461E001}"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81834-8347-4385-9EBA-13D0995F1825}" type="slidenum">
              <a:rPr kumimoji="1" lang="ja-JP" altLang="en-US" smtClean="0"/>
              <a:t>‹#›</a:t>
            </a:fld>
            <a:endParaRPr kumimoji="1" lang="ja-JP" altLang="en-US"/>
          </a:p>
        </p:txBody>
      </p:sp>
    </p:spTree>
    <p:extLst>
      <p:ext uri="{BB962C8B-B14F-4D97-AF65-F5344CB8AC3E}">
        <p14:creationId xmlns:p14="http://schemas.microsoft.com/office/powerpoint/2010/main" val="2604132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F0238C-8DA1-488A-B18C-5B702E2CCC49}"/>
              </a:ext>
            </a:extLst>
          </p:cNvPr>
          <p:cNvSpPr>
            <a:spLocks noGrp="1"/>
          </p:cNvSpPr>
          <p:nvPr>
            <p:ph type="title"/>
          </p:nvPr>
        </p:nvSpPr>
        <p:spPr>
          <a:xfrm>
            <a:off x="0" y="76568"/>
            <a:ext cx="9144000" cy="576000"/>
          </a:xfrm>
        </p:spPr>
        <p:txBody>
          <a:bodyPr>
            <a:normAutofit/>
          </a:bodyPr>
          <a:lstStyle>
            <a:lvl1pPr>
              <a:defRPr sz="1939" b="1">
                <a:solidFill>
                  <a:schemeClr val="tx1">
                    <a:lumMod val="75000"/>
                    <a:lumOff val="25000"/>
                  </a:schemeClr>
                </a:solidFill>
                <a:latin typeface="游ゴシック" panose="020B0400000000000000" pitchFamily="50" charset="-128"/>
                <a:ea typeface="游ゴシック" panose="020B0400000000000000" pitchFamily="50" charset="-128"/>
              </a:defRPr>
            </a:lvl1pPr>
          </a:lstStyle>
          <a:p>
            <a:r>
              <a:rPr kumimoji="1" lang="ja-JP" altLang="en-US"/>
              <a:t>マスター タイトルの書式設定</a:t>
            </a:r>
          </a:p>
        </p:txBody>
      </p:sp>
      <p:sp>
        <p:nvSpPr>
          <p:cNvPr id="5" name="コンテンツ プレースホルダー 4">
            <a:extLst>
              <a:ext uri="{FF2B5EF4-FFF2-40B4-BE49-F238E27FC236}">
                <a16:creationId xmlns:a16="http://schemas.microsoft.com/office/drawing/2014/main" id="{FFAC0AE4-905D-4EA8-8EA2-BE80E119CDF2}"/>
              </a:ext>
            </a:extLst>
          </p:cNvPr>
          <p:cNvSpPr>
            <a:spLocks noGrp="1"/>
          </p:cNvSpPr>
          <p:nvPr>
            <p:ph sz="quarter" idx="11"/>
          </p:nvPr>
        </p:nvSpPr>
        <p:spPr>
          <a:xfrm>
            <a:off x="115679" y="582894"/>
            <a:ext cx="8871094" cy="968375"/>
          </a:xfrm>
          <a:prstGeom prst="roundRect">
            <a:avLst>
              <a:gd name="adj" fmla="val 0"/>
            </a:avLst>
          </a:prstGeom>
          <a:ln w="19050" cmpd="sng">
            <a:solidFill>
              <a:schemeClr val="tx1">
                <a:lumMod val="75000"/>
                <a:lumOff val="25000"/>
              </a:schemeClr>
            </a:solidFill>
            <a:prstDash val="solid"/>
          </a:ln>
        </p:spPr>
        <p:txBody>
          <a:bodyPr>
            <a:noAutofit/>
          </a:bodyPr>
          <a:lstStyle>
            <a:lvl1pPr marL="158265" indent="-158265">
              <a:lnSpc>
                <a:spcPct val="100000"/>
              </a:lnSpc>
              <a:spcBef>
                <a:spcPts val="554"/>
              </a:spcBef>
              <a:buFont typeface="Wingdings" panose="05000000000000000000" pitchFamily="2" charset="2"/>
              <a:buChar char="n"/>
              <a:defRPr sz="1292">
                <a:latin typeface="Yu Gothic UI" panose="020B0500000000000000" pitchFamily="50" charset="-128"/>
                <a:ea typeface="Yu Gothic UI" panose="020B0500000000000000" pitchFamily="50" charset="-128"/>
              </a:defRPr>
            </a:lvl1pPr>
            <a:lvl2pPr marL="660373" indent="-158265">
              <a:buFont typeface="Wingdings" panose="05000000000000000000" pitchFamily="2" charset="2"/>
              <a:buChar char="n"/>
              <a:defRPr>
                <a:latin typeface="Yu Gothic UI" panose="020B0500000000000000" pitchFamily="50" charset="-128"/>
                <a:ea typeface="Yu Gothic UI" panose="020B0500000000000000" pitchFamily="50" charset="-128"/>
              </a:defRPr>
            </a:lvl2pPr>
            <a:lvl3pPr marL="1162481" indent="-158265">
              <a:buFont typeface="Wingdings" panose="05000000000000000000" pitchFamily="2" charset="2"/>
              <a:buChar char="n"/>
              <a:defRPr>
                <a:latin typeface="Yu Gothic UI" panose="020B0500000000000000" pitchFamily="50" charset="-128"/>
                <a:ea typeface="Yu Gothic UI" panose="020B0500000000000000" pitchFamily="50" charset="-128"/>
              </a:defRPr>
            </a:lvl3pPr>
            <a:lvl4pPr marL="1664588" indent="-158265">
              <a:buFont typeface="Wingdings" panose="05000000000000000000" pitchFamily="2" charset="2"/>
              <a:buChar char="n"/>
              <a:defRPr>
                <a:latin typeface="Yu Gothic UI" panose="020B0500000000000000" pitchFamily="50" charset="-128"/>
                <a:ea typeface="Yu Gothic UI" panose="020B0500000000000000" pitchFamily="50" charset="-128"/>
              </a:defRPr>
            </a:lvl4pPr>
            <a:lvl5pPr marL="2166697" indent="-158265">
              <a:buFont typeface="Wingdings" panose="05000000000000000000" pitchFamily="2" charset="2"/>
              <a:buChar char="n"/>
              <a:defRPr>
                <a:latin typeface="Yu Gothic UI" panose="020B0500000000000000" pitchFamily="50" charset="-128"/>
                <a:ea typeface="Yu Gothic UI" panose="020B0500000000000000" pitchFamily="50" charset="-128"/>
              </a:defRPr>
            </a:lvl5pPr>
          </a:lstStyle>
          <a:p>
            <a:pPr lvl="0"/>
            <a:r>
              <a:rPr kumimoji="1" lang="ja-JP" altLang="en-US"/>
              <a:t>マスター テキストの書式設定</a:t>
            </a:r>
            <a:endParaRPr kumimoji="1" lang="en-US" altLang="ja-JP"/>
          </a:p>
          <a:p>
            <a:pPr lvl="0"/>
            <a:endParaRPr kumimoji="1" lang="ja-JP" altLang="en-US"/>
          </a:p>
        </p:txBody>
      </p:sp>
      <p:sp>
        <p:nvSpPr>
          <p:cNvPr id="6" name="スライド番号プレースホルダー 2">
            <a:extLst>
              <a:ext uri="{FF2B5EF4-FFF2-40B4-BE49-F238E27FC236}">
                <a16:creationId xmlns:a16="http://schemas.microsoft.com/office/drawing/2014/main" id="{D4B3F4F4-BD07-4A01-85C0-06A7ABC1B7C8}"/>
              </a:ext>
            </a:extLst>
          </p:cNvPr>
          <p:cNvSpPr>
            <a:spLocks noGrp="1"/>
          </p:cNvSpPr>
          <p:nvPr>
            <p:ph type="sldNum" sz="quarter" idx="10"/>
          </p:nvPr>
        </p:nvSpPr>
        <p:spPr>
          <a:xfrm>
            <a:off x="7102525" y="6529842"/>
            <a:ext cx="2057400" cy="365125"/>
          </a:xfrm>
        </p:spPr>
        <p:txBody>
          <a:bodyPr/>
          <a:lstStyle>
            <a:lvl1pPr>
              <a:defRPr>
                <a:solidFill>
                  <a:schemeClr val="tx1">
                    <a:lumMod val="65000"/>
                    <a:lumOff val="35000"/>
                  </a:schemeClr>
                </a:solidFill>
                <a:latin typeface="游ゴシック" panose="020B0400000000000000" pitchFamily="50" charset="-128"/>
                <a:ea typeface="游ゴシック" panose="020B0400000000000000" pitchFamily="50" charset="-128"/>
              </a:defRPr>
            </a:lvl1pPr>
          </a:lstStyle>
          <a:p>
            <a:fld id="{08FA7DAE-B1A8-49FD-A74C-0F3ACDC12528}" type="slidenum">
              <a:rPr lang="ja-JP" altLang="en-US" smtClean="0"/>
              <a:pPr/>
              <a:t>‹#›</a:t>
            </a:fld>
            <a:endParaRPr lang="ja-JP" altLang="en-US"/>
          </a:p>
        </p:txBody>
      </p:sp>
    </p:spTree>
    <p:extLst>
      <p:ext uri="{BB962C8B-B14F-4D97-AF65-F5344CB8AC3E}">
        <p14:creationId xmlns:p14="http://schemas.microsoft.com/office/powerpoint/2010/main" val="1432943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ACB802-1864-A15F-FE9F-F1FF558D243F}"/>
              </a:ext>
            </a:extLst>
          </p:cNvPr>
          <p:cNvSpPr>
            <a:spLocks noGrp="1"/>
          </p:cNvSpPr>
          <p:nvPr>
            <p:ph type="sldNum" sz="quarter" idx="12"/>
          </p:nvPr>
        </p:nvSpPr>
        <p:spPr>
          <a:xfrm>
            <a:off x="6995081" y="6356353"/>
            <a:ext cx="2057400" cy="365125"/>
          </a:xfrm>
        </p:spPr>
        <p:txBody>
          <a:bodyPr/>
          <a:lstStyle/>
          <a:p>
            <a:fld id="{80ED2B7F-9210-441D-9621-57AF410F1819}" type="slidenum">
              <a:rPr kumimoji="1" lang="ja-JP" altLang="en-US" smtClean="0"/>
              <a:t>‹#›</a:t>
            </a:fld>
            <a:endParaRPr kumimoji="1" lang="ja-JP" altLang="en-US"/>
          </a:p>
        </p:txBody>
      </p:sp>
    </p:spTree>
    <p:extLst>
      <p:ext uri="{BB962C8B-B14F-4D97-AF65-F5344CB8AC3E}">
        <p14:creationId xmlns:p14="http://schemas.microsoft.com/office/powerpoint/2010/main" val="2980233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9390B7-5661-A735-9418-73267AEEB9DE}"/>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9BEB686-A36F-88FF-2E87-BB4680DB893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437B913-7A01-8CAB-8645-CC46A82B9BEA}"/>
              </a:ext>
            </a:extLst>
          </p:cNvPr>
          <p:cNvSpPr>
            <a:spLocks noGrp="1"/>
          </p:cNvSpPr>
          <p:nvPr>
            <p:ph type="dt" sz="half" idx="10"/>
          </p:nvPr>
        </p:nvSpPr>
        <p:spPr/>
        <p:txBody>
          <a:bodyPr/>
          <a:lstStyle/>
          <a:p>
            <a:fld id="{9651F444-D604-46DC-8D76-060777E04D9A}" type="datetimeFigureOut">
              <a:rPr kumimoji="1" lang="ja-JP" altLang="en-US" smtClean="0"/>
              <a:t>2025/2/27</a:t>
            </a:fld>
            <a:endParaRPr kumimoji="1" lang="ja-JP" altLang="en-US"/>
          </a:p>
        </p:txBody>
      </p:sp>
      <p:sp>
        <p:nvSpPr>
          <p:cNvPr id="5" name="フッター プレースホルダー 4">
            <a:extLst>
              <a:ext uri="{FF2B5EF4-FFF2-40B4-BE49-F238E27FC236}">
                <a16:creationId xmlns:a16="http://schemas.microsoft.com/office/drawing/2014/main" id="{24E0DA5D-16A2-0F50-3FFE-050640AF8C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17EE9D-CE83-05B2-3B62-EC1690DCF990}"/>
              </a:ext>
            </a:extLst>
          </p:cNvPr>
          <p:cNvSpPr>
            <a:spLocks noGrp="1"/>
          </p:cNvSpPr>
          <p:nvPr>
            <p:ph type="sldNum" sz="quarter" idx="12"/>
          </p:nvPr>
        </p:nvSpPr>
        <p:spPr/>
        <p:txBody>
          <a:bodyPr/>
          <a:lstStyle/>
          <a:p>
            <a:fld id="{6F85940E-7F32-48A0-B2D5-4A198F7662E4}" type="slidenum">
              <a:rPr kumimoji="1" lang="ja-JP" altLang="en-US" smtClean="0"/>
              <a:t>‹#›</a:t>
            </a:fld>
            <a:endParaRPr kumimoji="1" lang="ja-JP" altLang="en-US"/>
          </a:p>
        </p:txBody>
      </p:sp>
    </p:spTree>
    <p:extLst>
      <p:ext uri="{BB962C8B-B14F-4D97-AF65-F5344CB8AC3E}">
        <p14:creationId xmlns:p14="http://schemas.microsoft.com/office/powerpoint/2010/main" val="2622345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BC83F3-32D8-8ED0-092D-350F54D21AC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8737C66-4CF5-E61E-3EB4-FF08C196CF0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BA088C0-1246-8D83-6F0C-F7A87101C8F2}"/>
              </a:ext>
            </a:extLst>
          </p:cNvPr>
          <p:cNvSpPr>
            <a:spLocks noGrp="1"/>
          </p:cNvSpPr>
          <p:nvPr>
            <p:ph type="dt" sz="half" idx="10"/>
          </p:nvPr>
        </p:nvSpPr>
        <p:spPr/>
        <p:txBody>
          <a:bodyPr/>
          <a:lstStyle/>
          <a:p>
            <a:fld id="{9651F444-D604-46DC-8D76-060777E04D9A}" type="datetimeFigureOut">
              <a:rPr kumimoji="1" lang="ja-JP" altLang="en-US" smtClean="0"/>
              <a:t>2025/2/27</a:t>
            </a:fld>
            <a:endParaRPr kumimoji="1" lang="ja-JP" altLang="en-US"/>
          </a:p>
        </p:txBody>
      </p:sp>
      <p:sp>
        <p:nvSpPr>
          <p:cNvPr id="5" name="フッター プレースホルダー 4">
            <a:extLst>
              <a:ext uri="{FF2B5EF4-FFF2-40B4-BE49-F238E27FC236}">
                <a16:creationId xmlns:a16="http://schemas.microsoft.com/office/drawing/2014/main" id="{B05041E2-3277-D01A-29F3-3AC1E93AD73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377737-D2F6-9167-366C-A8A75B8FEE2E}"/>
              </a:ext>
            </a:extLst>
          </p:cNvPr>
          <p:cNvSpPr>
            <a:spLocks noGrp="1"/>
          </p:cNvSpPr>
          <p:nvPr>
            <p:ph type="sldNum" sz="quarter" idx="12"/>
          </p:nvPr>
        </p:nvSpPr>
        <p:spPr/>
        <p:txBody>
          <a:bodyPr/>
          <a:lstStyle/>
          <a:p>
            <a:fld id="{6F85940E-7F32-48A0-B2D5-4A198F7662E4}" type="slidenum">
              <a:rPr kumimoji="1" lang="ja-JP" altLang="en-US" smtClean="0"/>
              <a:t>‹#›</a:t>
            </a:fld>
            <a:endParaRPr kumimoji="1" lang="ja-JP" altLang="en-US"/>
          </a:p>
        </p:txBody>
      </p:sp>
    </p:spTree>
    <p:extLst>
      <p:ext uri="{BB962C8B-B14F-4D97-AF65-F5344CB8AC3E}">
        <p14:creationId xmlns:p14="http://schemas.microsoft.com/office/powerpoint/2010/main" val="75376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A8DD48-3473-3099-D652-584BC520D068}"/>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1887D1-F791-093D-01E6-CC2780D9D96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B6AD90B-602B-2483-CD56-261ADAB59EF8}"/>
              </a:ext>
            </a:extLst>
          </p:cNvPr>
          <p:cNvSpPr>
            <a:spLocks noGrp="1"/>
          </p:cNvSpPr>
          <p:nvPr>
            <p:ph type="dt" sz="half" idx="10"/>
          </p:nvPr>
        </p:nvSpPr>
        <p:spPr/>
        <p:txBody>
          <a:bodyPr/>
          <a:lstStyle/>
          <a:p>
            <a:fld id="{9651F444-D604-46DC-8D76-060777E04D9A}" type="datetimeFigureOut">
              <a:rPr kumimoji="1" lang="ja-JP" altLang="en-US" smtClean="0"/>
              <a:t>2025/2/27</a:t>
            </a:fld>
            <a:endParaRPr kumimoji="1" lang="ja-JP" altLang="en-US"/>
          </a:p>
        </p:txBody>
      </p:sp>
      <p:sp>
        <p:nvSpPr>
          <p:cNvPr id="5" name="フッター プレースホルダー 4">
            <a:extLst>
              <a:ext uri="{FF2B5EF4-FFF2-40B4-BE49-F238E27FC236}">
                <a16:creationId xmlns:a16="http://schemas.microsoft.com/office/drawing/2014/main" id="{D1C444CE-4AAF-4AE7-EF78-DBA51997BA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06BD64-B8F8-F3FB-952D-C0620CD4B8FC}"/>
              </a:ext>
            </a:extLst>
          </p:cNvPr>
          <p:cNvSpPr>
            <a:spLocks noGrp="1"/>
          </p:cNvSpPr>
          <p:nvPr>
            <p:ph type="sldNum" sz="quarter" idx="12"/>
          </p:nvPr>
        </p:nvSpPr>
        <p:spPr/>
        <p:txBody>
          <a:bodyPr/>
          <a:lstStyle/>
          <a:p>
            <a:fld id="{6F85940E-7F32-48A0-B2D5-4A198F7662E4}" type="slidenum">
              <a:rPr kumimoji="1" lang="ja-JP" altLang="en-US" smtClean="0"/>
              <a:t>‹#›</a:t>
            </a:fld>
            <a:endParaRPr kumimoji="1" lang="ja-JP" altLang="en-US"/>
          </a:p>
        </p:txBody>
      </p:sp>
    </p:spTree>
    <p:extLst>
      <p:ext uri="{BB962C8B-B14F-4D97-AF65-F5344CB8AC3E}">
        <p14:creationId xmlns:p14="http://schemas.microsoft.com/office/powerpoint/2010/main" val="971706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187345-5A0E-7090-1E83-B0289C64A9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5195F9-E855-4038-F97D-20FA952DA422}"/>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6E5EA10-004B-FCB3-0C56-34D43D42E34C}"/>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071478B-4709-594B-121E-C57E842D01BD}"/>
              </a:ext>
            </a:extLst>
          </p:cNvPr>
          <p:cNvSpPr>
            <a:spLocks noGrp="1"/>
          </p:cNvSpPr>
          <p:nvPr>
            <p:ph type="dt" sz="half" idx="10"/>
          </p:nvPr>
        </p:nvSpPr>
        <p:spPr/>
        <p:txBody>
          <a:bodyPr/>
          <a:lstStyle/>
          <a:p>
            <a:fld id="{9651F444-D604-46DC-8D76-060777E04D9A}" type="datetimeFigureOut">
              <a:rPr kumimoji="1" lang="ja-JP" altLang="en-US" smtClean="0"/>
              <a:t>2025/2/27</a:t>
            </a:fld>
            <a:endParaRPr kumimoji="1" lang="ja-JP" altLang="en-US"/>
          </a:p>
        </p:txBody>
      </p:sp>
      <p:sp>
        <p:nvSpPr>
          <p:cNvPr id="6" name="フッター プレースホルダー 5">
            <a:extLst>
              <a:ext uri="{FF2B5EF4-FFF2-40B4-BE49-F238E27FC236}">
                <a16:creationId xmlns:a16="http://schemas.microsoft.com/office/drawing/2014/main" id="{BF866F5D-2DAF-1B61-B7B8-A0E5A4B8930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9BCC52-4CC2-B996-179D-965AFB91A740}"/>
              </a:ext>
            </a:extLst>
          </p:cNvPr>
          <p:cNvSpPr>
            <a:spLocks noGrp="1"/>
          </p:cNvSpPr>
          <p:nvPr>
            <p:ph type="sldNum" sz="quarter" idx="12"/>
          </p:nvPr>
        </p:nvSpPr>
        <p:spPr/>
        <p:txBody>
          <a:bodyPr/>
          <a:lstStyle/>
          <a:p>
            <a:fld id="{6F85940E-7F32-48A0-B2D5-4A198F7662E4}" type="slidenum">
              <a:rPr kumimoji="1" lang="ja-JP" altLang="en-US" smtClean="0"/>
              <a:t>‹#›</a:t>
            </a:fld>
            <a:endParaRPr kumimoji="1" lang="ja-JP" altLang="en-US"/>
          </a:p>
        </p:txBody>
      </p:sp>
    </p:spTree>
    <p:extLst>
      <p:ext uri="{BB962C8B-B14F-4D97-AF65-F5344CB8AC3E}">
        <p14:creationId xmlns:p14="http://schemas.microsoft.com/office/powerpoint/2010/main" val="1774726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BC3E25-68FF-F7F0-8905-1A0342B863BA}"/>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A299D56-75B1-7828-0071-7E333F46E8B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8A797BF-30D0-3A5E-A7BB-0135F2557118}"/>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2C3FB6E-4419-FDB6-B09B-D96EE4B50A8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199F2BF-49A5-319C-BD57-33EEABB606E5}"/>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656139E-19DA-0E2E-9188-84CC9BE4013B}"/>
              </a:ext>
            </a:extLst>
          </p:cNvPr>
          <p:cNvSpPr>
            <a:spLocks noGrp="1"/>
          </p:cNvSpPr>
          <p:nvPr>
            <p:ph type="dt" sz="half" idx="10"/>
          </p:nvPr>
        </p:nvSpPr>
        <p:spPr/>
        <p:txBody>
          <a:bodyPr/>
          <a:lstStyle/>
          <a:p>
            <a:fld id="{9651F444-D604-46DC-8D76-060777E04D9A}" type="datetimeFigureOut">
              <a:rPr kumimoji="1" lang="ja-JP" altLang="en-US" smtClean="0"/>
              <a:t>2025/2/27</a:t>
            </a:fld>
            <a:endParaRPr kumimoji="1" lang="ja-JP" altLang="en-US"/>
          </a:p>
        </p:txBody>
      </p:sp>
      <p:sp>
        <p:nvSpPr>
          <p:cNvPr id="8" name="フッター プレースホルダー 7">
            <a:extLst>
              <a:ext uri="{FF2B5EF4-FFF2-40B4-BE49-F238E27FC236}">
                <a16:creationId xmlns:a16="http://schemas.microsoft.com/office/drawing/2014/main" id="{75DEC26B-9266-B8E2-6060-3D87505D645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B161420-ECB1-8E47-4EA5-DC7249C708C1}"/>
              </a:ext>
            </a:extLst>
          </p:cNvPr>
          <p:cNvSpPr>
            <a:spLocks noGrp="1"/>
          </p:cNvSpPr>
          <p:nvPr>
            <p:ph type="sldNum" sz="quarter" idx="12"/>
          </p:nvPr>
        </p:nvSpPr>
        <p:spPr/>
        <p:txBody>
          <a:bodyPr/>
          <a:lstStyle/>
          <a:p>
            <a:fld id="{6F85940E-7F32-48A0-B2D5-4A198F7662E4}" type="slidenum">
              <a:rPr kumimoji="1" lang="ja-JP" altLang="en-US" smtClean="0"/>
              <a:t>‹#›</a:t>
            </a:fld>
            <a:endParaRPr kumimoji="1" lang="ja-JP" altLang="en-US"/>
          </a:p>
        </p:txBody>
      </p:sp>
    </p:spTree>
    <p:extLst>
      <p:ext uri="{BB962C8B-B14F-4D97-AF65-F5344CB8AC3E}">
        <p14:creationId xmlns:p14="http://schemas.microsoft.com/office/powerpoint/2010/main" val="133772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E68581-3F80-6B69-F075-C0CE214D09D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17E0D60-829F-172F-CE7A-2CA10E252295}"/>
              </a:ext>
            </a:extLst>
          </p:cNvPr>
          <p:cNvSpPr>
            <a:spLocks noGrp="1"/>
          </p:cNvSpPr>
          <p:nvPr>
            <p:ph type="dt" sz="half" idx="10"/>
          </p:nvPr>
        </p:nvSpPr>
        <p:spPr/>
        <p:txBody>
          <a:bodyPr/>
          <a:lstStyle/>
          <a:p>
            <a:fld id="{9651F444-D604-46DC-8D76-060777E04D9A}" type="datetimeFigureOut">
              <a:rPr kumimoji="1" lang="ja-JP" altLang="en-US" smtClean="0"/>
              <a:t>2025/2/27</a:t>
            </a:fld>
            <a:endParaRPr kumimoji="1" lang="ja-JP" altLang="en-US"/>
          </a:p>
        </p:txBody>
      </p:sp>
      <p:sp>
        <p:nvSpPr>
          <p:cNvPr id="4" name="フッター プレースホルダー 3">
            <a:extLst>
              <a:ext uri="{FF2B5EF4-FFF2-40B4-BE49-F238E27FC236}">
                <a16:creationId xmlns:a16="http://schemas.microsoft.com/office/drawing/2014/main" id="{F1A48B8F-2716-D59E-6F12-9A8877EE8E0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3420D16-5D78-D653-CF65-F46AB2239BB2}"/>
              </a:ext>
            </a:extLst>
          </p:cNvPr>
          <p:cNvSpPr>
            <a:spLocks noGrp="1"/>
          </p:cNvSpPr>
          <p:nvPr>
            <p:ph type="sldNum" sz="quarter" idx="12"/>
          </p:nvPr>
        </p:nvSpPr>
        <p:spPr/>
        <p:txBody>
          <a:bodyPr/>
          <a:lstStyle/>
          <a:p>
            <a:fld id="{6F85940E-7F32-48A0-B2D5-4A198F7662E4}" type="slidenum">
              <a:rPr kumimoji="1" lang="ja-JP" altLang="en-US" smtClean="0"/>
              <a:t>‹#›</a:t>
            </a:fld>
            <a:endParaRPr kumimoji="1" lang="ja-JP" altLang="en-US"/>
          </a:p>
        </p:txBody>
      </p:sp>
    </p:spTree>
    <p:extLst>
      <p:ext uri="{BB962C8B-B14F-4D97-AF65-F5344CB8AC3E}">
        <p14:creationId xmlns:p14="http://schemas.microsoft.com/office/powerpoint/2010/main" val="159630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FC30257-3E98-4EA3-BECC-58D10461E001}"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81834-8347-4385-9EBA-13D0995F1825}" type="slidenum">
              <a:rPr kumimoji="1" lang="ja-JP" altLang="en-US" smtClean="0"/>
              <a:t>‹#›</a:t>
            </a:fld>
            <a:endParaRPr kumimoji="1" lang="ja-JP" altLang="en-US"/>
          </a:p>
        </p:txBody>
      </p:sp>
    </p:spTree>
    <p:extLst>
      <p:ext uri="{BB962C8B-B14F-4D97-AF65-F5344CB8AC3E}">
        <p14:creationId xmlns:p14="http://schemas.microsoft.com/office/powerpoint/2010/main" val="3532690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01B1D4B-7DF5-91E9-9CE7-2C2B4D8EB42F}"/>
              </a:ext>
            </a:extLst>
          </p:cNvPr>
          <p:cNvSpPr>
            <a:spLocks noGrp="1"/>
          </p:cNvSpPr>
          <p:nvPr>
            <p:ph type="dt" sz="half" idx="10"/>
          </p:nvPr>
        </p:nvSpPr>
        <p:spPr/>
        <p:txBody>
          <a:bodyPr/>
          <a:lstStyle/>
          <a:p>
            <a:fld id="{9651F444-D604-46DC-8D76-060777E04D9A}" type="datetimeFigureOut">
              <a:rPr kumimoji="1" lang="ja-JP" altLang="en-US" smtClean="0"/>
              <a:t>2025/2/27</a:t>
            </a:fld>
            <a:endParaRPr kumimoji="1" lang="ja-JP" altLang="en-US"/>
          </a:p>
        </p:txBody>
      </p:sp>
      <p:sp>
        <p:nvSpPr>
          <p:cNvPr id="3" name="フッター プレースホルダー 2">
            <a:extLst>
              <a:ext uri="{FF2B5EF4-FFF2-40B4-BE49-F238E27FC236}">
                <a16:creationId xmlns:a16="http://schemas.microsoft.com/office/drawing/2014/main" id="{D470C6AB-5414-0E0C-0889-8D7CCD9296B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CF5D903-5047-6C70-0D17-C1ACA0E40280}"/>
              </a:ext>
            </a:extLst>
          </p:cNvPr>
          <p:cNvSpPr>
            <a:spLocks noGrp="1"/>
          </p:cNvSpPr>
          <p:nvPr>
            <p:ph type="sldNum" sz="quarter" idx="12"/>
          </p:nvPr>
        </p:nvSpPr>
        <p:spPr/>
        <p:txBody>
          <a:bodyPr/>
          <a:lstStyle/>
          <a:p>
            <a:fld id="{6F85940E-7F32-48A0-B2D5-4A198F7662E4}" type="slidenum">
              <a:rPr kumimoji="1" lang="ja-JP" altLang="en-US" smtClean="0"/>
              <a:t>‹#›</a:t>
            </a:fld>
            <a:endParaRPr kumimoji="1" lang="ja-JP" altLang="en-US"/>
          </a:p>
        </p:txBody>
      </p:sp>
    </p:spTree>
    <p:extLst>
      <p:ext uri="{BB962C8B-B14F-4D97-AF65-F5344CB8AC3E}">
        <p14:creationId xmlns:p14="http://schemas.microsoft.com/office/powerpoint/2010/main" val="1972458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6EFF77-E3D2-BC84-9658-372674D1D890}"/>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4C6F995-8328-AA48-38D1-6ED7FB231BE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7F3843-EA6C-E86D-EC06-3C9398C9B3E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B6C66D-B397-0F5E-75E6-0F2770D78EC4}"/>
              </a:ext>
            </a:extLst>
          </p:cNvPr>
          <p:cNvSpPr>
            <a:spLocks noGrp="1"/>
          </p:cNvSpPr>
          <p:nvPr>
            <p:ph type="dt" sz="half" idx="10"/>
          </p:nvPr>
        </p:nvSpPr>
        <p:spPr/>
        <p:txBody>
          <a:bodyPr/>
          <a:lstStyle/>
          <a:p>
            <a:fld id="{9651F444-D604-46DC-8D76-060777E04D9A}" type="datetimeFigureOut">
              <a:rPr kumimoji="1" lang="ja-JP" altLang="en-US" smtClean="0"/>
              <a:t>2025/2/27</a:t>
            </a:fld>
            <a:endParaRPr kumimoji="1" lang="ja-JP" altLang="en-US"/>
          </a:p>
        </p:txBody>
      </p:sp>
      <p:sp>
        <p:nvSpPr>
          <p:cNvPr id="6" name="フッター プレースホルダー 5">
            <a:extLst>
              <a:ext uri="{FF2B5EF4-FFF2-40B4-BE49-F238E27FC236}">
                <a16:creationId xmlns:a16="http://schemas.microsoft.com/office/drawing/2014/main" id="{A42599C5-4684-0F24-314F-B49545DE13B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687E115-EA01-E842-BDC6-266B969B72D7}"/>
              </a:ext>
            </a:extLst>
          </p:cNvPr>
          <p:cNvSpPr>
            <a:spLocks noGrp="1"/>
          </p:cNvSpPr>
          <p:nvPr>
            <p:ph type="sldNum" sz="quarter" idx="12"/>
          </p:nvPr>
        </p:nvSpPr>
        <p:spPr/>
        <p:txBody>
          <a:bodyPr/>
          <a:lstStyle/>
          <a:p>
            <a:fld id="{6F85940E-7F32-48A0-B2D5-4A198F7662E4}" type="slidenum">
              <a:rPr kumimoji="1" lang="ja-JP" altLang="en-US" smtClean="0"/>
              <a:t>‹#›</a:t>
            </a:fld>
            <a:endParaRPr kumimoji="1" lang="ja-JP" altLang="en-US"/>
          </a:p>
        </p:txBody>
      </p:sp>
    </p:spTree>
    <p:extLst>
      <p:ext uri="{BB962C8B-B14F-4D97-AF65-F5344CB8AC3E}">
        <p14:creationId xmlns:p14="http://schemas.microsoft.com/office/powerpoint/2010/main" val="469468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F70114-9B6E-B8CF-2DCD-A1A4D026500E}"/>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63B1B0B-7DB6-C211-57A5-E8B90CACF78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CDBE8E6-635E-450D-5493-2F397B7312A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4CBD12A-46EB-3EC7-398A-CF88EB349933}"/>
              </a:ext>
            </a:extLst>
          </p:cNvPr>
          <p:cNvSpPr>
            <a:spLocks noGrp="1"/>
          </p:cNvSpPr>
          <p:nvPr>
            <p:ph type="dt" sz="half" idx="10"/>
          </p:nvPr>
        </p:nvSpPr>
        <p:spPr/>
        <p:txBody>
          <a:bodyPr/>
          <a:lstStyle/>
          <a:p>
            <a:fld id="{9651F444-D604-46DC-8D76-060777E04D9A}" type="datetimeFigureOut">
              <a:rPr kumimoji="1" lang="ja-JP" altLang="en-US" smtClean="0"/>
              <a:t>2025/2/27</a:t>
            </a:fld>
            <a:endParaRPr kumimoji="1" lang="ja-JP" altLang="en-US"/>
          </a:p>
        </p:txBody>
      </p:sp>
      <p:sp>
        <p:nvSpPr>
          <p:cNvPr id="6" name="フッター プレースホルダー 5">
            <a:extLst>
              <a:ext uri="{FF2B5EF4-FFF2-40B4-BE49-F238E27FC236}">
                <a16:creationId xmlns:a16="http://schemas.microsoft.com/office/drawing/2014/main" id="{EEEF8FDC-35A7-2068-396D-7E8BC86E7E2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CFCC98-A283-91DC-9A48-CE55921BDFAA}"/>
              </a:ext>
            </a:extLst>
          </p:cNvPr>
          <p:cNvSpPr>
            <a:spLocks noGrp="1"/>
          </p:cNvSpPr>
          <p:nvPr>
            <p:ph type="sldNum" sz="quarter" idx="12"/>
          </p:nvPr>
        </p:nvSpPr>
        <p:spPr/>
        <p:txBody>
          <a:bodyPr/>
          <a:lstStyle/>
          <a:p>
            <a:fld id="{6F85940E-7F32-48A0-B2D5-4A198F7662E4}" type="slidenum">
              <a:rPr kumimoji="1" lang="ja-JP" altLang="en-US" smtClean="0"/>
              <a:t>‹#›</a:t>
            </a:fld>
            <a:endParaRPr kumimoji="1" lang="ja-JP" altLang="en-US"/>
          </a:p>
        </p:txBody>
      </p:sp>
    </p:spTree>
    <p:extLst>
      <p:ext uri="{BB962C8B-B14F-4D97-AF65-F5344CB8AC3E}">
        <p14:creationId xmlns:p14="http://schemas.microsoft.com/office/powerpoint/2010/main" val="3602875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CBD630-E55A-A729-90F7-2BD72F4F393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605AB6-3072-2DD8-5493-6A6858509B5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8E1960-F44C-7DD9-B55D-3305B079AEA0}"/>
              </a:ext>
            </a:extLst>
          </p:cNvPr>
          <p:cNvSpPr>
            <a:spLocks noGrp="1"/>
          </p:cNvSpPr>
          <p:nvPr>
            <p:ph type="dt" sz="half" idx="10"/>
          </p:nvPr>
        </p:nvSpPr>
        <p:spPr/>
        <p:txBody>
          <a:bodyPr/>
          <a:lstStyle/>
          <a:p>
            <a:fld id="{9651F444-D604-46DC-8D76-060777E04D9A}" type="datetimeFigureOut">
              <a:rPr kumimoji="1" lang="ja-JP" altLang="en-US" smtClean="0"/>
              <a:t>2025/2/27</a:t>
            </a:fld>
            <a:endParaRPr kumimoji="1" lang="ja-JP" altLang="en-US"/>
          </a:p>
        </p:txBody>
      </p:sp>
      <p:sp>
        <p:nvSpPr>
          <p:cNvPr id="5" name="フッター プレースホルダー 4">
            <a:extLst>
              <a:ext uri="{FF2B5EF4-FFF2-40B4-BE49-F238E27FC236}">
                <a16:creationId xmlns:a16="http://schemas.microsoft.com/office/drawing/2014/main" id="{D24A7E91-B5AC-1836-A94B-F4A1A5B85A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C36469-9D15-9304-F5F6-682FC30CADDA}"/>
              </a:ext>
            </a:extLst>
          </p:cNvPr>
          <p:cNvSpPr>
            <a:spLocks noGrp="1"/>
          </p:cNvSpPr>
          <p:nvPr>
            <p:ph type="sldNum" sz="quarter" idx="12"/>
          </p:nvPr>
        </p:nvSpPr>
        <p:spPr/>
        <p:txBody>
          <a:bodyPr/>
          <a:lstStyle/>
          <a:p>
            <a:fld id="{6F85940E-7F32-48A0-B2D5-4A198F7662E4}" type="slidenum">
              <a:rPr kumimoji="1" lang="ja-JP" altLang="en-US" smtClean="0"/>
              <a:t>‹#›</a:t>
            </a:fld>
            <a:endParaRPr kumimoji="1" lang="ja-JP" altLang="en-US"/>
          </a:p>
        </p:txBody>
      </p:sp>
    </p:spTree>
    <p:extLst>
      <p:ext uri="{BB962C8B-B14F-4D97-AF65-F5344CB8AC3E}">
        <p14:creationId xmlns:p14="http://schemas.microsoft.com/office/powerpoint/2010/main" val="320378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AE9EF5A-A1A1-CE3B-046F-CABC11CD2F3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C865C87-DEC0-C8D3-6D9C-02F690A836F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1BCDCD-79C6-CE5F-0F28-12BA9382C94A}"/>
              </a:ext>
            </a:extLst>
          </p:cNvPr>
          <p:cNvSpPr>
            <a:spLocks noGrp="1"/>
          </p:cNvSpPr>
          <p:nvPr>
            <p:ph type="dt" sz="half" idx="10"/>
          </p:nvPr>
        </p:nvSpPr>
        <p:spPr/>
        <p:txBody>
          <a:bodyPr/>
          <a:lstStyle/>
          <a:p>
            <a:fld id="{9651F444-D604-46DC-8D76-060777E04D9A}" type="datetimeFigureOut">
              <a:rPr kumimoji="1" lang="ja-JP" altLang="en-US" smtClean="0"/>
              <a:t>2025/2/27</a:t>
            </a:fld>
            <a:endParaRPr kumimoji="1" lang="ja-JP" altLang="en-US"/>
          </a:p>
        </p:txBody>
      </p:sp>
      <p:sp>
        <p:nvSpPr>
          <p:cNvPr id="5" name="フッター プレースホルダー 4">
            <a:extLst>
              <a:ext uri="{FF2B5EF4-FFF2-40B4-BE49-F238E27FC236}">
                <a16:creationId xmlns:a16="http://schemas.microsoft.com/office/drawing/2014/main" id="{D618415A-423A-A779-C4FC-2EB6CC5F51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BD148E-7446-14B9-B946-8F6C5963E3EF}"/>
              </a:ext>
            </a:extLst>
          </p:cNvPr>
          <p:cNvSpPr>
            <a:spLocks noGrp="1"/>
          </p:cNvSpPr>
          <p:nvPr>
            <p:ph type="sldNum" sz="quarter" idx="12"/>
          </p:nvPr>
        </p:nvSpPr>
        <p:spPr/>
        <p:txBody>
          <a:bodyPr/>
          <a:lstStyle/>
          <a:p>
            <a:fld id="{6F85940E-7F32-48A0-B2D5-4A198F7662E4}" type="slidenum">
              <a:rPr kumimoji="1" lang="ja-JP" altLang="en-US" smtClean="0"/>
              <a:t>‹#›</a:t>
            </a:fld>
            <a:endParaRPr kumimoji="1" lang="ja-JP" altLang="en-US"/>
          </a:p>
        </p:txBody>
      </p:sp>
    </p:spTree>
    <p:extLst>
      <p:ext uri="{BB962C8B-B14F-4D97-AF65-F5344CB8AC3E}">
        <p14:creationId xmlns:p14="http://schemas.microsoft.com/office/powerpoint/2010/main" val="2167387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11AE64-21A8-E00B-3D50-66CA197FFAE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160F177-FB9E-3DFC-4E9B-16902F16C7AE}"/>
              </a:ext>
            </a:extLst>
          </p:cNvPr>
          <p:cNvSpPr>
            <a:spLocks noGrp="1"/>
          </p:cNvSpPr>
          <p:nvPr>
            <p:ph type="dt" sz="half" idx="10"/>
          </p:nvPr>
        </p:nvSpPr>
        <p:spPr/>
        <p:txBody>
          <a:bodyPr/>
          <a:lstStyle/>
          <a:p>
            <a:fld id="{9651F444-D604-46DC-8D76-060777E04D9A}" type="datetimeFigureOut">
              <a:rPr kumimoji="1" lang="ja-JP" altLang="en-US" smtClean="0"/>
              <a:t>2025/2/27</a:t>
            </a:fld>
            <a:endParaRPr kumimoji="1" lang="ja-JP" altLang="en-US"/>
          </a:p>
        </p:txBody>
      </p:sp>
      <p:sp>
        <p:nvSpPr>
          <p:cNvPr id="4" name="フッター プレースホルダー 3">
            <a:extLst>
              <a:ext uri="{FF2B5EF4-FFF2-40B4-BE49-F238E27FC236}">
                <a16:creationId xmlns:a16="http://schemas.microsoft.com/office/drawing/2014/main" id="{238B2D79-B5BE-BC33-9BA0-7349A8BFE00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5CF0C2A-DDEA-39A9-BD49-B5057C762E80}"/>
              </a:ext>
            </a:extLst>
          </p:cNvPr>
          <p:cNvSpPr>
            <a:spLocks noGrp="1"/>
          </p:cNvSpPr>
          <p:nvPr>
            <p:ph type="sldNum" sz="quarter" idx="12"/>
          </p:nvPr>
        </p:nvSpPr>
        <p:spPr/>
        <p:txBody>
          <a:bodyPr/>
          <a:lstStyle/>
          <a:p>
            <a:fld id="{6F85940E-7F32-48A0-B2D5-4A198F7662E4}" type="slidenum">
              <a:rPr kumimoji="1" lang="ja-JP" altLang="en-US" smtClean="0"/>
              <a:t>‹#›</a:t>
            </a:fld>
            <a:endParaRPr kumimoji="1" lang="ja-JP" altLang="en-US"/>
          </a:p>
        </p:txBody>
      </p:sp>
    </p:spTree>
    <p:extLst>
      <p:ext uri="{BB962C8B-B14F-4D97-AF65-F5344CB8AC3E}">
        <p14:creationId xmlns:p14="http://schemas.microsoft.com/office/powerpoint/2010/main" val="1054500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0D54DAF-B58E-5C2D-3D59-FAE812AC73B0}"/>
              </a:ext>
            </a:extLst>
          </p:cNvPr>
          <p:cNvSpPr>
            <a:spLocks noGrp="1"/>
          </p:cNvSpPr>
          <p:nvPr>
            <p:ph type="dt" sz="half" idx="10"/>
          </p:nvPr>
        </p:nvSpPr>
        <p:spPr/>
        <p:txBody>
          <a:bodyPr/>
          <a:lstStyle/>
          <a:p>
            <a:fld id="{EE3E9CAC-86F5-4C72-90B4-8C5FDE191229}" type="datetimeFigureOut">
              <a:rPr kumimoji="1" lang="ja-JP" altLang="en-US" smtClean="0"/>
              <a:t>2025/2/27</a:t>
            </a:fld>
            <a:endParaRPr kumimoji="1" lang="ja-JP" altLang="en-US"/>
          </a:p>
        </p:txBody>
      </p:sp>
      <p:sp>
        <p:nvSpPr>
          <p:cNvPr id="3" name="フッター プレースホルダー 2">
            <a:extLst>
              <a:ext uri="{FF2B5EF4-FFF2-40B4-BE49-F238E27FC236}">
                <a16:creationId xmlns:a16="http://schemas.microsoft.com/office/drawing/2014/main" id="{0EB85822-A93B-161D-1F02-C8503AC1495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ABF86B5-ED4F-0379-9E04-21AB21F9C094}"/>
              </a:ext>
            </a:extLst>
          </p:cNvPr>
          <p:cNvSpPr>
            <a:spLocks noGrp="1"/>
          </p:cNvSpPr>
          <p:nvPr>
            <p:ph type="sldNum" sz="quarter" idx="12"/>
          </p:nvPr>
        </p:nvSpPr>
        <p:spPr/>
        <p:txBody>
          <a:bodyPr/>
          <a:lstStyle/>
          <a:p>
            <a:fld id="{64D3B946-ACF3-4F8C-9FC2-5024CDF49842}" type="slidenum">
              <a:rPr kumimoji="1" lang="ja-JP" altLang="en-US" smtClean="0"/>
              <a:t>‹#›</a:t>
            </a:fld>
            <a:endParaRPr kumimoji="1" lang="ja-JP" altLang="en-US"/>
          </a:p>
        </p:txBody>
      </p:sp>
    </p:spTree>
    <p:extLst>
      <p:ext uri="{BB962C8B-B14F-4D97-AF65-F5344CB8AC3E}">
        <p14:creationId xmlns:p14="http://schemas.microsoft.com/office/powerpoint/2010/main" val="217566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1EAF8-0435-4EBB-ADA5-F4AAA6CC0FB4}" type="datetime1">
              <a:rPr kumimoji="1" lang="ja-JP" altLang="en-US" smtClean="0"/>
              <a:t>2025/2/27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4E73DB-F4CE-498D-86EF-E743E1594CA5}" type="slidenum">
              <a:rPr kumimoji="1" lang="ja-JP" altLang="en-US" smtClean="0"/>
              <a:t>‹#›</a:t>
            </a:fld>
            <a:endParaRPr kumimoji="1" lang="ja-JP" altLang="en-US"/>
          </a:p>
        </p:txBody>
      </p:sp>
    </p:spTree>
    <p:extLst>
      <p:ext uri="{BB962C8B-B14F-4D97-AF65-F5344CB8AC3E}">
        <p14:creationId xmlns:p14="http://schemas.microsoft.com/office/powerpoint/2010/main" val="3858949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39"/>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FC30257-3E98-4EA3-BECC-58D10461E001}"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81834-8347-4385-9EBA-13D0995F1825}" type="slidenum">
              <a:rPr kumimoji="1" lang="ja-JP" altLang="en-US" smtClean="0"/>
              <a:t>‹#›</a:t>
            </a:fld>
            <a:endParaRPr kumimoji="1" lang="ja-JP" altLang="en-US"/>
          </a:p>
        </p:txBody>
      </p:sp>
    </p:spTree>
    <p:extLst>
      <p:ext uri="{BB962C8B-B14F-4D97-AF65-F5344CB8AC3E}">
        <p14:creationId xmlns:p14="http://schemas.microsoft.com/office/powerpoint/2010/main" val="269229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FC30257-3E98-4EA3-BECC-58D10461E001}"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81834-8347-4385-9EBA-13D0995F1825}" type="slidenum">
              <a:rPr kumimoji="1" lang="ja-JP" altLang="en-US" smtClean="0"/>
              <a:t>‹#›</a:t>
            </a:fld>
            <a:endParaRPr kumimoji="1" lang="ja-JP" altLang="en-US"/>
          </a:p>
        </p:txBody>
      </p:sp>
    </p:spTree>
    <p:extLst>
      <p:ext uri="{BB962C8B-B14F-4D97-AF65-F5344CB8AC3E}">
        <p14:creationId xmlns:p14="http://schemas.microsoft.com/office/powerpoint/2010/main" val="425727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FFC30257-3E98-4EA3-BECC-58D10461E001}"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81834-8347-4385-9EBA-13D0995F1825}" type="slidenum">
              <a:rPr kumimoji="1" lang="ja-JP" altLang="en-US" smtClean="0"/>
              <a:t>‹#›</a:t>
            </a:fld>
            <a:endParaRPr kumimoji="1" lang="ja-JP" altLang="en-US"/>
          </a:p>
        </p:txBody>
      </p:sp>
    </p:spTree>
    <p:extLst>
      <p:ext uri="{BB962C8B-B14F-4D97-AF65-F5344CB8AC3E}">
        <p14:creationId xmlns:p14="http://schemas.microsoft.com/office/powerpoint/2010/main" val="310362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FC30257-3E98-4EA3-BECC-58D10461E001}" type="datetimeFigureOut">
              <a:rPr kumimoji="1" lang="ja-JP" altLang="en-US" smtClean="0"/>
              <a:t>2025/2/27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6181834-8347-4385-9EBA-13D0995F1825}" type="slidenum">
              <a:rPr kumimoji="1" lang="ja-JP" altLang="en-US" smtClean="0"/>
              <a:t>‹#›</a:t>
            </a:fld>
            <a:endParaRPr kumimoji="1" lang="ja-JP" altLang="en-US"/>
          </a:p>
        </p:txBody>
      </p:sp>
    </p:spTree>
    <p:extLst>
      <p:ext uri="{BB962C8B-B14F-4D97-AF65-F5344CB8AC3E}">
        <p14:creationId xmlns:p14="http://schemas.microsoft.com/office/powerpoint/2010/main" val="1734206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FFC30257-3E98-4EA3-BECC-58D10461E001}" type="datetimeFigureOut">
              <a:rPr kumimoji="1" lang="ja-JP" altLang="en-US" smtClean="0"/>
              <a:t>2025/2/27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6181834-8347-4385-9EBA-13D0995F1825}" type="slidenum">
              <a:rPr kumimoji="1" lang="ja-JP" altLang="en-US" smtClean="0"/>
              <a:t>‹#›</a:t>
            </a:fld>
            <a:endParaRPr kumimoji="1" lang="ja-JP" altLang="en-US"/>
          </a:p>
        </p:txBody>
      </p:sp>
    </p:spTree>
    <p:extLst>
      <p:ext uri="{BB962C8B-B14F-4D97-AF65-F5344CB8AC3E}">
        <p14:creationId xmlns:p14="http://schemas.microsoft.com/office/powerpoint/2010/main" val="206029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30257-3E98-4EA3-BECC-58D10461E001}" type="datetimeFigureOut">
              <a:rPr kumimoji="1" lang="ja-JP" altLang="en-US" smtClean="0"/>
              <a:t>2025/2/27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6181834-8347-4385-9EBA-13D0995F1825}" type="slidenum">
              <a:rPr kumimoji="1" lang="ja-JP" altLang="en-US" smtClean="0"/>
              <a:t>‹#›</a:t>
            </a:fld>
            <a:endParaRPr kumimoji="1" lang="ja-JP" altLang="en-US"/>
          </a:p>
        </p:txBody>
      </p:sp>
    </p:spTree>
    <p:extLst>
      <p:ext uri="{BB962C8B-B14F-4D97-AF65-F5344CB8AC3E}">
        <p14:creationId xmlns:p14="http://schemas.microsoft.com/office/powerpoint/2010/main" val="35452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C30257-3E98-4EA3-BECC-58D10461E001}"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81834-8347-4385-9EBA-13D0995F1825}" type="slidenum">
              <a:rPr kumimoji="1" lang="ja-JP" altLang="en-US" smtClean="0"/>
              <a:t>‹#›</a:t>
            </a:fld>
            <a:endParaRPr kumimoji="1" lang="ja-JP" altLang="en-US"/>
          </a:p>
        </p:txBody>
      </p:sp>
    </p:spTree>
    <p:extLst>
      <p:ext uri="{BB962C8B-B14F-4D97-AF65-F5344CB8AC3E}">
        <p14:creationId xmlns:p14="http://schemas.microsoft.com/office/powerpoint/2010/main" val="418911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FC30257-3E98-4EA3-BECC-58D10461E001}"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81834-8347-4385-9EBA-13D0995F1825}" type="slidenum">
              <a:rPr kumimoji="1" lang="ja-JP" altLang="en-US" smtClean="0"/>
              <a:t>‹#›</a:t>
            </a:fld>
            <a:endParaRPr kumimoji="1" lang="ja-JP" altLang="en-US"/>
          </a:p>
        </p:txBody>
      </p:sp>
    </p:spTree>
    <p:extLst>
      <p:ext uri="{BB962C8B-B14F-4D97-AF65-F5344CB8AC3E}">
        <p14:creationId xmlns:p14="http://schemas.microsoft.com/office/powerpoint/2010/main" val="36662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30257-3E98-4EA3-BECC-58D10461E001}" type="datetimeFigureOut">
              <a:rPr kumimoji="1" lang="ja-JP" altLang="en-US" smtClean="0"/>
              <a:t>2025/2/27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81834-8347-4385-9EBA-13D0995F1825}" type="slidenum">
              <a:rPr kumimoji="1" lang="ja-JP" altLang="en-US" smtClean="0"/>
              <a:t>‹#›</a:t>
            </a:fld>
            <a:endParaRPr kumimoji="1" lang="ja-JP" altLang="en-US"/>
          </a:p>
        </p:txBody>
      </p:sp>
    </p:spTree>
    <p:extLst>
      <p:ext uri="{BB962C8B-B14F-4D97-AF65-F5344CB8AC3E}">
        <p14:creationId xmlns:p14="http://schemas.microsoft.com/office/powerpoint/2010/main" val="3456577892"/>
      </p:ext>
    </p:extLst>
  </p:cSld>
  <p:clrMap bg1="lt1" tx1="dk1" bg2="lt2" tx2="dk2" accent1="accent1" accent2="accent2" accent3="accent3" accent4="accent4" accent5="accent5" accent6="accent6" hlink="hlink" folHlink="folHlink"/>
  <p:sldLayoutIdLst>
    <p:sldLayoutId id="2147483765" r:id="rId1"/>
    <p:sldLayoutId id="2147483662" r:id="rId2"/>
    <p:sldLayoutId id="2147483663" r:id="rId3"/>
    <p:sldLayoutId id="2147483664" r:id="rId4"/>
    <p:sldLayoutId id="2147483665" r:id="rId5"/>
    <p:sldLayoutId id="2147483666" r:id="rId6"/>
    <p:sldLayoutId id="2147489138" r:id="rId7"/>
    <p:sldLayoutId id="2147483668" r:id="rId8"/>
    <p:sldLayoutId id="2147483669" r:id="rId9"/>
    <p:sldLayoutId id="2147483670" r:id="rId10"/>
    <p:sldLayoutId id="2147483671" r:id="rId11"/>
    <p:sldLayoutId id="2147489139" r:id="rId12"/>
    <p:sldLayoutId id="2147489140"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E883095-B7AB-924A-775C-6385CD1061F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0EB99CE-1DD6-D0A9-1A12-224F8501DD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0F03B1-22B6-CAAB-D2B8-85CFCBF29AA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1F444-D604-46DC-8D76-060777E04D9A}" type="datetimeFigureOut">
              <a:rPr kumimoji="1" lang="ja-JP" altLang="en-US" smtClean="0"/>
              <a:t>2025/2/27</a:t>
            </a:fld>
            <a:endParaRPr kumimoji="1" lang="ja-JP" altLang="en-US"/>
          </a:p>
        </p:txBody>
      </p:sp>
      <p:sp>
        <p:nvSpPr>
          <p:cNvPr id="5" name="フッター プレースホルダー 4">
            <a:extLst>
              <a:ext uri="{FF2B5EF4-FFF2-40B4-BE49-F238E27FC236}">
                <a16:creationId xmlns:a16="http://schemas.microsoft.com/office/drawing/2014/main" id="{7F6022DB-1B1C-9247-D2DB-EB00DCA481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B4707FF-A84A-5E4E-9660-D7B87BEADBA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5940E-7F32-48A0-B2D5-4A198F7662E4}" type="slidenum">
              <a:rPr kumimoji="1" lang="ja-JP" altLang="en-US" smtClean="0"/>
              <a:t>‹#›</a:t>
            </a:fld>
            <a:endParaRPr kumimoji="1" lang="ja-JP" altLang="en-US"/>
          </a:p>
        </p:txBody>
      </p:sp>
    </p:spTree>
    <p:extLst>
      <p:ext uri="{BB962C8B-B14F-4D97-AF65-F5344CB8AC3E}">
        <p14:creationId xmlns:p14="http://schemas.microsoft.com/office/powerpoint/2010/main" val="1818325241"/>
      </p:ext>
    </p:extLst>
  </p:cSld>
  <p:clrMap bg1="lt1" tx1="dk1" bg2="lt2" tx2="dk2" accent1="accent1" accent2="accent2" accent3="accent3" accent4="accent4" accent5="accent5" accent6="accent6" hlink="hlink" folHlink="folHlink"/>
  <p:sldLayoutIdLst>
    <p:sldLayoutId id="2147489136"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E6A58D5-64AB-D481-4604-873CA9A17135}"/>
              </a:ext>
            </a:extLst>
          </p:cNvPr>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651AEC3-93EF-4723-2BAA-7D80764E025C}"/>
              </a:ext>
            </a:extLst>
          </p:cNvPr>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63D150-277D-134A-6F3F-A4EF1EE26E3B}"/>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D4C4B4B-3006-4E47-BFAA-3D86AA7029AF}" type="datetime1">
              <a:rPr kumimoji="1" lang="ja-JP" altLang="en-US" smtClean="0"/>
              <a:t>2025/2/27</a:t>
            </a:fld>
            <a:endParaRPr kumimoji="1" lang="ja-JP" altLang="en-US"/>
          </a:p>
        </p:txBody>
      </p:sp>
      <p:sp>
        <p:nvSpPr>
          <p:cNvPr id="5" name="フッター プレースホルダー 4">
            <a:extLst>
              <a:ext uri="{FF2B5EF4-FFF2-40B4-BE49-F238E27FC236}">
                <a16:creationId xmlns:a16="http://schemas.microsoft.com/office/drawing/2014/main" id="{7D4E40FA-F026-8C5C-AA62-0F510CCD9AE4}"/>
              </a:ext>
            </a:extLst>
          </p:cNvPr>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24F466-E924-3E17-7DDE-E0D57EC8D41D}"/>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4E73DB-F4CE-498D-86EF-E743E1594CA5}" type="slidenum">
              <a:rPr kumimoji="1" lang="ja-JP" altLang="en-US" smtClean="0"/>
              <a:t>‹#›</a:t>
            </a:fld>
            <a:endParaRPr kumimoji="1" lang="ja-JP" altLang="en-US"/>
          </a:p>
        </p:txBody>
      </p:sp>
    </p:spTree>
    <p:extLst>
      <p:ext uri="{BB962C8B-B14F-4D97-AF65-F5344CB8AC3E}">
        <p14:creationId xmlns:p14="http://schemas.microsoft.com/office/powerpoint/2010/main" val="2253370387"/>
      </p:ext>
    </p:extLst>
  </p:cSld>
  <p:clrMap bg1="lt1" tx1="dk1" bg2="lt2" tx2="dk2" accent1="accent1" accent2="accent2" accent3="accent3" accent4="accent4" accent5="accent5" accent6="accent6" hlink="hlink" folHlink="folHlink"/>
  <p:sldLayoutIdLst>
    <p:sldLayoutId id="2147489089" r:id="rId1"/>
  </p:sldLayoutIdLst>
  <p:hf sldNum="0"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DD4C4B4B-3006-4E47-BFAA-3D86AA7029AF}" type="datetime1">
              <a:rPr kumimoji="1" lang="ja-JP" altLang="en-US" smtClean="0"/>
              <a:t>2025/2/27</a:t>
            </a:fld>
            <a:endParaRPr kumimoji="1" lang="ja-JP" alt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D34E73DB-F4CE-498D-86EF-E743E1594CA5}" type="slidenum">
              <a:rPr kumimoji="1" lang="ja-JP" altLang="en-US" smtClean="0"/>
              <a:t>‹#›</a:t>
            </a:fld>
            <a:endParaRPr kumimoji="1" lang="ja-JP" altLang="en-US"/>
          </a:p>
        </p:txBody>
      </p:sp>
    </p:spTree>
    <p:extLst>
      <p:ext uri="{BB962C8B-B14F-4D97-AF65-F5344CB8AC3E}">
        <p14:creationId xmlns:p14="http://schemas.microsoft.com/office/powerpoint/2010/main" val="1114827114"/>
      </p:ext>
    </p:extLst>
  </p:cSld>
  <p:clrMap bg1="lt1" tx1="dk1" bg2="lt2" tx2="dk2" accent1="accent1" accent2="accent2" accent3="accent3" accent4="accent4" accent5="accent5" accent6="accent6" hlink="hlink" folHlink="folHlink"/>
  <p:sldLayoutIdLst>
    <p:sldLayoutId id="2147483763" r:id="rId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FFC30257-3E98-4EA3-BECC-58D10461E001}" type="datetimeFigureOut">
              <a:rPr kumimoji="1" lang="ja-JP" altLang="en-US" smtClean="0"/>
              <a:t>2025/2/27</a:t>
            </a:fld>
            <a:endParaRPr kumimoji="1" lang="ja-JP" alt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36181834-8347-4385-9EBA-13D0995F1825}" type="slidenum">
              <a:rPr kumimoji="1" lang="ja-JP" altLang="en-US" smtClean="0"/>
              <a:t>‹#›</a:t>
            </a:fld>
            <a:endParaRPr kumimoji="1" lang="ja-JP" altLang="en-US"/>
          </a:p>
        </p:txBody>
      </p:sp>
    </p:spTree>
    <p:extLst>
      <p:ext uri="{BB962C8B-B14F-4D97-AF65-F5344CB8AC3E}">
        <p14:creationId xmlns:p14="http://schemas.microsoft.com/office/powerpoint/2010/main" val="3456577892"/>
      </p:ext>
    </p:extLst>
  </p:cSld>
  <p:clrMap bg1="lt1" tx1="dk1" bg2="lt2" tx2="dk2" accent1="accent1" accent2="accent2" accent3="accent3" accent4="accent4" accent5="accent5" accent6="accent6" hlink="hlink" folHlink="folHlink"/>
  <p:sldLayoutIdLst>
    <p:sldLayoutId id="2147489142"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png"/><Relationship Id="rId17" Type="http://schemas.openxmlformats.org/officeDocument/2006/relationships/image" Target="../media/image38.jpeg"/><Relationship Id="rId2" Type="http://schemas.openxmlformats.org/officeDocument/2006/relationships/notesSlide" Target="../notesSlides/notesSlide8.xml"/><Relationship Id="rId16"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jpeg"/><Relationship Id="rId1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tiff"/><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2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8.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mori-zukuri.jp/forest-mtg/member/" TargetMode="Externa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E82427B-2BCB-5D3F-505E-E96C930C58E1}"/>
              </a:ext>
            </a:extLst>
          </p:cNvPr>
          <p:cNvSpPr txBox="1"/>
          <p:nvPr/>
        </p:nvSpPr>
        <p:spPr>
          <a:xfrm>
            <a:off x="5361709" y="310161"/>
            <a:ext cx="353784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a:t>森林・山村対策に関する懇談会</a:t>
            </a:r>
          </a:p>
        </p:txBody>
      </p:sp>
      <p:sp>
        <p:nvSpPr>
          <p:cNvPr id="3" name="テキスト ボックス 2">
            <a:extLst>
              <a:ext uri="{FF2B5EF4-FFF2-40B4-BE49-F238E27FC236}">
                <a16:creationId xmlns:a16="http://schemas.microsoft.com/office/drawing/2014/main" id="{47DFD605-D0E0-2625-EEB8-2B8797D61A43}"/>
              </a:ext>
            </a:extLst>
          </p:cNvPr>
          <p:cNvSpPr txBox="1"/>
          <p:nvPr/>
        </p:nvSpPr>
        <p:spPr>
          <a:xfrm>
            <a:off x="1741716" y="4901234"/>
            <a:ext cx="6365964" cy="138499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800"/>
              <a:t>令和７年２月１９日</a:t>
            </a:r>
            <a:endParaRPr kumimoji="1" lang="en-US" altLang="ja-JP" sz="2800"/>
          </a:p>
          <a:p>
            <a:pPr algn="ctr"/>
            <a:r>
              <a:rPr kumimoji="1" lang="ja-JP" altLang="en-US" sz="2800"/>
              <a:t>林野庁森林利用課</a:t>
            </a:r>
            <a:endParaRPr kumimoji="1" lang="en-US" altLang="ja-JP" sz="2800"/>
          </a:p>
          <a:p>
            <a:pPr algn="ctr"/>
            <a:r>
              <a:rPr kumimoji="1" lang="ja-JP" altLang="en-US" sz="2800"/>
              <a:t>山村振興・緑化推進室長　諏訪幹夫</a:t>
            </a:r>
          </a:p>
        </p:txBody>
      </p:sp>
      <p:sp>
        <p:nvSpPr>
          <p:cNvPr id="6" name="テキスト ボックス 5">
            <a:extLst>
              <a:ext uri="{FF2B5EF4-FFF2-40B4-BE49-F238E27FC236}">
                <a16:creationId xmlns:a16="http://schemas.microsoft.com/office/drawing/2014/main" id="{710F80E2-94D7-9E1C-7A2A-678DF11BD3D4}"/>
              </a:ext>
            </a:extLst>
          </p:cNvPr>
          <p:cNvSpPr txBox="1"/>
          <p:nvPr/>
        </p:nvSpPr>
        <p:spPr>
          <a:xfrm>
            <a:off x="742380" y="2844225"/>
            <a:ext cx="8075691" cy="584775"/>
          </a:xfrm>
          <a:prstGeom prst="rect">
            <a:avLst/>
          </a:prstGeom>
          <a:noFill/>
        </p:spPr>
        <p:txBody>
          <a:bodyPr wrap="square" rtlCol="0">
            <a:spAutoFit/>
          </a:bodyPr>
          <a:lstStyle/>
          <a:p>
            <a:pPr algn="ctr"/>
            <a:r>
              <a:rPr kumimoji="1" lang="ja-JP" altLang="en-US" sz="3200" b="1"/>
              <a:t>山村振興における森林分野の取組</a:t>
            </a:r>
            <a:endParaRPr kumimoji="1" lang="en-US" altLang="ja-JP" sz="3200" b="1"/>
          </a:p>
        </p:txBody>
      </p:sp>
    </p:spTree>
    <p:extLst>
      <p:ext uri="{BB962C8B-B14F-4D97-AF65-F5344CB8AC3E}">
        <p14:creationId xmlns:p14="http://schemas.microsoft.com/office/powerpoint/2010/main" val="94051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E3A4E63C-E6A4-496E-B70E-9F4614ECC5FC}"/>
              </a:ext>
            </a:extLst>
          </p:cNvPr>
          <p:cNvGraphicFramePr>
            <a:graphicFrameLocks/>
          </p:cNvGraphicFramePr>
          <p:nvPr>
            <p:extLst>
              <p:ext uri="{D42A27DB-BD31-4B8C-83A1-F6EECF244321}">
                <p14:modId xmlns:p14="http://schemas.microsoft.com/office/powerpoint/2010/main" val="1353211383"/>
              </p:ext>
            </p:extLst>
          </p:nvPr>
        </p:nvGraphicFramePr>
        <p:xfrm>
          <a:off x="230512" y="4557675"/>
          <a:ext cx="4364177" cy="1882871"/>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本クレジットのスキーム図">
            <a:extLst>
              <a:ext uri="{FF2B5EF4-FFF2-40B4-BE49-F238E27FC236}">
                <a16:creationId xmlns:a16="http://schemas.microsoft.com/office/drawing/2014/main" id="{26F2F109-89FD-BE2B-2FCE-1E74B5E0C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759" y="3771459"/>
            <a:ext cx="4370947" cy="2458659"/>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1">
            <a:extLst>
              <a:ext uri="{FF2B5EF4-FFF2-40B4-BE49-F238E27FC236}">
                <a16:creationId xmlns:a16="http://schemas.microsoft.com/office/drawing/2014/main" id="{0D88F922-4597-80E4-22AC-B1188C1BEBF5}"/>
              </a:ext>
            </a:extLst>
          </p:cNvPr>
          <p:cNvSpPr txBox="1">
            <a:spLocks/>
          </p:cNvSpPr>
          <p:nvPr/>
        </p:nvSpPr>
        <p:spPr>
          <a:xfrm>
            <a:off x="0" y="76568"/>
            <a:ext cx="8966718" cy="576000"/>
          </a:xfrm>
          <a:prstGeom prst="rect">
            <a:avLst/>
          </a:prstGeom>
        </p:spPr>
        <p:txBody>
          <a:bodyPr vert="horz" lIns="288000" tIns="45720" rIns="91440" bIns="45720" rtlCol="0" anchor="ctr">
            <a:normAutofit/>
          </a:bodyPr>
          <a:lstStyle>
            <a:lvl1pPr algn="l" defTabSz="1087873" rtl="0" eaLnBrk="1" latinLnBrk="0" hangingPunct="1">
              <a:lnSpc>
                <a:spcPct val="90000"/>
              </a:lnSpc>
              <a:spcBef>
                <a:spcPct val="0"/>
              </a:spcBef>
              <a:buNone/>
              <a:defRPr kumimoji="1" sz="2100" b="1" kern="1200">
                <a:solidFill>
                  <a:schemeClr val="tx1">
                    <a:lumMod val="75000"/>
                    <a:lumOff val="25000"/>
                  </a:schemeClr>
                </a:solidFill>
                <a:latin typeface="游ゴシック" panose="020B0400000000000000" pitchFamily="50" charset="-128"/>
                <a:ea typeface="游ゴシック" panose="020B0400000000000000" pitchFamily="50" charset="-128"/>
                <a:cs typeface="+mj-cs"/>
              </a:defRPr>
            </a:lvl1pPr>
          </a:lstStyle>
          <a:p>
            <a:pPr marL="0" marR="0" lvl="0" indent="0" algn="l" defTabSz="1087873" rtl="0" eaLnBrk="1" fontAlgn="auto" latinLnBrk="0" hangingPunct="1">
              <a:lnSpc>
                <a:spcPct val="90000"/>
              </a:lnSpc>
              <a:spcBef>
                <a:spcPct val="0"/>
              </a:spcBef>
              <a:spcAft>
                <a:spcPts val="0"/>
              </a:spcAft>
              <a:buClrTx/>
              <a:buSzTx/>
              <a:buFontTx/>
              <a:buNone/>
              <a:tabLst/>
              <a:defRPr/>
            </a:pPr>
            <a:r>
              <a:rPr lang="ja-JP" altLang="en-US" sz="2000">
                <a:solidFill>
                  <a:sysClr val="windowText" lastClr="000000">
                    <a:lumMod val="75000"/>
                    <a:lumOff val="25000"/>
                  </a:sysClr>
                </a:solidFill>
              </a:rPr>
              <a:t>森林由来</a:t>
            </a:r>
            <a:r>
              <a:rPr kumimoji="1" lang="en-US" altLang="ja-JP" sz="2000" b="1" i="0" u="none" strike="noStrike" kern="1200" cap="none" spc="0" normalizeH="0" baseline="0" noProof="0">
                <a:ln>
                  <a:noFill/>
                </a:ln>
                <a:solidFill>
                  <a:sysClr val="windowText" lastClr="000000">
                    <a:lumMod val="75000"/>
                    <a:lumOff val="25000"/>
                  </a:sysClr>
                </a:solidFill>
                <a:effectLst/>
                <a:uLnTx/>
                <a:uFillTx/>
                <a:latin typeface="游ゴシック" panose="020B0400000000000000" pitchFamily="50" charset="-128"/>
                <a:ea typeface="游ゴシック" panose="020B0400000000000000" pitchFamily="50" charset="-128"/>
                <a:cs typeface="+mj-cs"/>
              </a:rPr>
              <a:t>J-</a:t>
            </a:r>
            <a:r>
              <a:rPr kumimoji="1" lang="ja-JP" altLang="en-US" sz="2000" b="1" i="0" u="none" strike="noStrike" kern="1200" cap="none" spc="0" normalizeH="0" baseline="0" noProof="0">
                <a:ln>
                  <a:noFill/>
                </a:ln>
                <a:solidFill>
                  <a:sysClr val="windowText" lastClr="000000">
                    <a:lumMod val="75000"/>
                    <a:lumOff val="25000"/>
                  </a:sysClr>
                </a:solidFill>
                <a:effectLst/>
                <a:uLnTx/>
                <a:uFillTx/>
                <a:latin typeface="游ゴシック" panose="020B0400000000000000" pitchFamily="50" charset="-128"/>
                <a:ea typeface="游ゴシック" panose="020B0400000000000000" pitchFamily="50" charset="-128"/>
                <a:cs typeface="+mj-cs"/>
              </a:rPr>
              <a:t>クレジットの創出と活用</a:t>
            </a:r>
          </a:p>
        </p:txBody>
      </p:sp>
      <p:sp>
        <p:nvSpPr>
          <p:cNvPr id="5" name="コンテンツ プレースホルダー 57">
            <a:extLst>
              <a:ext uri="{FF2B5EF4-FFF2-40B4-BE49-F238E27FC236}">
                <a16:creationId xmlns:a16="http://schemas.microsoft.com/office/drawing/2014/main" id="{A00969A1-4275-85FC-1CA2-6D4167C14E9C}"/>
              </a:ext>
            </a:extLst>
          </p:cNvPr>
          <p:cNvSpPr txBox="1">
            <a:spLocks/>
          </p:cNvSpPr>
          <p:nvPr/>
        </p:nvSpPr>
        <p:spPr>
          <a:xfrm>
            <a:off x="135294" y="652568"/>
            <a:ext cx="8873412" cy="670844"/>
          </a:xfrm>
          <a:prstGeom prst="roundRect">
            <a:avLst>
              <a:gd name="adj" fmla="val 0"/>
            </a:avLst>
          </a:prstGeom>
          <a:ln w="19050" cmpd="sng">
            <a:solidFill>
              <a:sysClr val="windowText" lastClr="000000">
                <a:lumMod val="75000"/>
                <a:lumOff val="25000"/>
              </a:sysClr>
            </a:solidFill>
            <a:prstDash val="solid"/>
          </a:ln>
        </p:spPr>
        <p:txBody>
          <a:bodyPr vert="horz" lIns="91440" tIns="36000" rIns="91440" bIns="36000" rtlCol="0" anchor="ctr" anchorCtr="0">
            <a:noAutofit/>
          </a:bodyPr>
          <a:lstStyle>
            <a:lvl1pPr marL="171450" indent="-171450" algn="l" defTabSz="1087873" rtl="0" eaLnBrk="1" latinLnBrk="0" hangingPunct="1">
              <a:lnSpc>
                <a:spcPct val="100000"/>
              </a:lnSpc>
              <a:spcBef>
                <a:spcPts val="600"/>
              </a:spcBef>
              <a:buFont typeface="Wingdings" panose="05000000000000000000" pitchFamily="2" charset="2"/>
              <a:buChar char="n"/>
              <a:defRPr kumimoji="1" sz="1400" kern="1200">
                <a:solidFill>
                  <a:schemeClr val="tx1"/>
                </a:solidFill>
                <a:latin typeface="Yu Gothic UI" panose="020B0500000000000000" pitchFamily="50" charset="-128"/>
                <a:ea typeface="Yu Gothic UI" panose="020B0500000000000000" pitchFamily="50" charset="-128"/>
                <a:cs typeface="+mn-cs"/>
              </a:defRPr>
            </a:lvl1pPr>
            <a:lvl2pPr marL="71538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2pPr>
            <a:lvl3pPr marL="1259323"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3pPr>
            <a:lvl4pPr marL="1803259"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4pPr>
            <a:lvl5pPr marL="234719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5pPr>
            <a:lvl6pPr marL="2991651"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6pPr>
            <a:lvl7pPr marL="3535587"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7pPr>
            <a:lvl8pPr marL="4079524"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8pPr>
            <a:lvl9pPr marL="4623460"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9pPr>
          </a:lstStyle>
          <a:p>
            <a:pPr marL="171450" marR="0" lvl="0" indent="-171450" algn="l" defTabSz="1087873" rtl="0" eaLnBrk="1" fontAlgn="auto" latinLnBrk="0" hangingPunct="1">
              <a:lnSpc>
                <a:spcPct val="100000"/>
              </a:lnSpc>
              <a:spcBef>
                <a:spcPts val="600"/>
              </a:spcBef>
              <a:spcAft>
                <a:spcPts val="0"/>
              </a:spcAft>
              <a:buClr>
                <a:sysClr val="windowText" lastClr="000000"/>
              </a:buClr>
              <a:buSzTx/>
              <a:buFont typeface="Wingdings" panose="05000000000000000000" pitchFamily="2" charset="2"/>
              <a:buChar char="n"/>
              <a:tabLst/>
              <a:defRPr/>
            </a:pPr>
            <a:r>
              <a:rPr lang="ja-JP" altLang="en-US">
                <a:latin typeface="ＭＳ ゴシック" panose="020B0609070205080204" pitchFamily="49" charset="-128"/>
                <a:ea typeface="ＭＳ ゴシック" panose="020B0609070205080204" pitchFamily="49" charset="-128"/>
              </a:rPr>
              <a:t>近年、森林由来</a:t>
            </a:r>
            <a:r>
              <a:rPr lang="en-US" altLang="ja-JP">
                <a:latin typeface="ＭＳ ゴシック" panose="020B0609070205080204" pitchFamily="49" charset="-128"/>
                <a:ea typeface="ＭＳ ゴシック" panose="020B0609070205080204" pitchFamily="49" charset="-128"/>
              </a:rPr>
              <a:t>J-</a:t>
            </a:r>
            <a:r>
              <a:rPr lang="ja-JP" altLang="en-US">
                <a:latin typeface="ＭＳ ゴシック" panose="020B0609070205080204" pitchFamily="49" charset="-128"/>
                <a:ea typeface="ＭＳ ゴシック" panose="020B0609070205080204" pitchFamily="49" charset="-128"/>
              </a:rPr>
              <a:t>クレジットの創出量は拡大基調</a:t>
            </a:r>
            <a:endParaRPr lang="ja-JP" altLang="en-US">
              <a:solidFill>
                <a:sysClr val="windowText" lastClr="000000"/>
              </a:solidFill>
              <a:latin typeface="ＭＳ ゴシック" panose="020B0609070205080204" pitchFamily="49" charset="-128"/>
              <a:ea typeface="ＭＳ ゴシック" panose="020B0609070205080204" pitchFamily="49" charset="-128"/>
            </a:endParaRPr>
          </a:p>
          <a:p>
            <a:pPr lvl="0">
              <a:buClr>
                <a:sysClr val="windowText" lastClr="000000"/>
              </a:buClr>
              <a:defRPr/>
            </a:pPr>
            <a:r>
              <a:rPr lang="ja-JP" altLang="en-US">
                <a:latin typeface="ＭＳ ゴシック" panose="020B0609070205080204" pitchFamily="49" charset="-128"/>
                <a:ea typeface="ＭＳ ゴシック" panose="020B0609070205080204" pitchFamily="49" charset="-128"/>
              </a:rPr>
              <a:t>カーボンニュートラル経営の一環として</a:t>
            </a:r>
            <a:r>
              <a:rPr kumimoji="1" lang="ja-JP" altLang="en-US" sz="1400" b="0" i="0" u="none" strike="noStrike" kern="1200" cap="none" spc="0" normalizeH="0" baseline="0" noProof="0">
                <a:ln>
                  <a:noFill/>
                </a:ln>
                <a:effectLst/>
                <a:uLnTx/>
                <a:uFillTx/>
                <a:latin typeface="ＭＳ ゴシック" panose="020B0609070205080204" pitchFamily="49" charset="-128"/>
                <a:ea typeface="ＭＳ ゴシック" panose="020B0609070205080204" pitchFamily="49" charset="-128"/>
              </a:rPr>
              <a:t>森林由来</a:t>
            </a:r>
            <a:r>
              <a:rPr kumimoji="1" lang="en-US" altLang="ja-JP" sz="1400" b="0" i="0" u="none" strike="noStrike" kern="1200" cap="none" spc="0" normalizeH="0" baseline="0" noProof="0">
                <a:ln>
                  <a:noFill/>
                </a:ln>
                <a:effectLst/>
                <a:uLnTx/>
                <a:uFillTx/>
                <a:latin typeface="ＭＳ ゴシック" panose="020B0609070205080204" pitchFamily="49" charset="-128"/>
                <a:ea typeface="ＭＳ ゴシック" panose="020B0609070205080204" pitchFamily="49" charset="-128"/>
              </a:rPr>
              <a:t>J-</a:t>
            </a:r>
            <a:r>
              <a:rPr kumimoji="1" lang="ja-JP" altLang="en-US" sz="1400" b="0" i="0" u="none" strike="noStrike" kern="1200" cap="none" spc="0" normalizeH="0" baseline="0" noProof="0">
                <a:ln>
                  <a:noFill/>
                </a:ln>
                <a:effectLst/>
                <a:uLnTx/>
                <a:uFillTx/>
                <a:latin typeface="ＭＳ ゴシック" panose="020B0609070205080204" pitchFamily="49" charset="-128"/>
                <a:ea typeface="ＭＳ ゴシック" panose="020B0609070205080204" pitchFamily="49" charset="-128"/>
              </a:rPr>
              <a:t>クレジットを活用する企業</a:t>
            </a:r>
            <a:r>
              <a:rPr kumimoji="1" lang="ja-JP" altLang="en-US" sz="1400" b="0" i="0" u="none" strike="noStrike" kern="1200" cap="none" spc="0" normalizeH="0" baseline="0" noProof="0">
                <a:ln>
                  <a:noFill/>
                </a:ln>
                <a:solidFill>
                  <a:sysClr val="windowText" lastClr="000000"/>
                </a:solidFill>
                <a:effectLst/>
                <a:uLnTx/>
                <a:uFillTx/>
                <a:latin typeface="ＭＳ ゴシック" panose="020B0609070205080204" pitchFamily="49" charset="-128"/>
                <a:ea typeface="ＭＳ ゴシック" panose="020B0609070205080204" pitchFamily="49" charset="-128"/>
              </a:rPr>
              <a:t>も増加</a:t>
            </a:r>
            <a:endParaRPr lang="ja-JP" altLang="en-US" sz="1400" b="0" i="0" u="none" strike="noStrike" kern="1200" cap="none" spc="0" normalizeH="0" baseline="0" noProof="0">
              <a:ln>
                <a:noFill/>
              </a:ln>
              <a:solidFill>
                <a:sysClr val="windowText" lastClr="000000"/>
              </a:solidFill>
              <a:effectLst/>
              <a:uLnTx/>
              <a:uFillTx/>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0DB5486D-0D06-6131-07C8-099BA90CA3BF}"/>
              </a:ext>
            </a:extLst>
          </p:cNvPr>
          <p:cNvSpPr txBox="1"/>
          <p:nvPr/>
        </p:nvSpPr>
        <p:spPr>
          <a:xfrm>
            <a:off x="137217" y="1441177"/>
            <a:ext cx="4111515" cy="307777"/>
          </a:xfrm>
          <a:prstGeom prst="rect">
            <a:avLst/>
          </a:prstGeom>
          <a:noFill/>
        </p:spPr>
        <p:txBody>
          <a:bodyPr wrap="square" rtlCol="0">
            <a:spAutoFit/>
          </a:bodyPr>
          <a:lstStyle>
            <a:defPPr>
              <a:defRPr lang="ja-JP"/>
            </a:defPPr>
            <a:lvl1pPr>
              <a:defRPr sz="16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1400" b="1"/>
              <a:t>J-</a:t>
            </a:r>
            <a:r>
              <a:rPr lang="ja-JP" altLang="en-US" sz="1400" b="1"/>
              <a:t>クレジット制度の概要</a:t>
            </a:r>
          </a:p>
        </p:txBody>
      </p:sp>
      <p:sp>
        <p:nvSpPr>
          <p:cNvPr id="10" name="正方形/長方形 9">
            <a:extLst>
              <a:ext uri="{FF2B5EF4-FFF2-40B4-BE49-F238E27FC236}">
                <a16:creationId xmlns:a16="http://schemas.microsoft.com/office/drawing/2014/main" id="{C60C53D8-529A-FE42-83CB-548CB6AC3807}"/>
              </a:ext>
            </a:extLst>
          </p:cNvPr>
          <p:cNvSpPr/>
          <p:nvPr/>
        </p:nvSpPr>
        <p:spPr>
          <a:xfrm>
            <a:off x="147820" y="1417782"/>
            <a:ext cx="4545897" cy="17739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50">
              <a:solidFill>
                <a:prstClr val="black"/>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E55A3C6-8BE4-FDD0-874A-6C4E37686BC8}"/>
              </a:ext>
            </a:extLst>
          </p:cNvPr>
          <p:cNvSpPr txBox="1"/>
          <p:nvPr/>
        </p:nvSpPr>
        <p:spPr>
          <a:xfrm>
            <a:off x="258023" y="1689482"/>
            <a:ext cx="4429937" cy="1531188"/>
          </a:xfrm>
          <a:prstGeom prst="rect">
            <a:avLst/>
          </a:prstGeom>
          <a:noFill/>
        </p:spPr>
        <p:txBody>
          <a:bodyPr wrap="square" rtlCol="0">
            <a:spAutoFit/>
          </a:bodyPr>
          <a:lstStyle>
            <a:defPPr>
              <a:defRPr lang="ja-JP"/>
            </a:defPPr>
            <a:lvl1pPr marL="285750" indent="-285750">
              <a:spcBef>
                <a:spcPts val="300"/>
              </a:spcBef>
              <a:buFont typeface="Wingdings" panose="05000000000000000000" pitchFamily="2" charset="2"/>
              <a:buChar char="Ø"/>
              <a:defRPr sz="14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1300">
                <a:solidFill>
                  <a:schemeClr val="tx1"/>
                </a:solidFill>
              </a:rPr>
              <a:t>J-</a:t>
            </a:r>
            <a:r>
              <a:rPr lang="ja-JP" altLang="en-US" sz="1300">
                <a:solidFill>
                  <a:schemeClr val="tx1"/>
                </a:solidFill>
              </a:rPr>
              <a:t>クレジット制度は、省エネ設備・再エネの導入や森林管理等による温室効果ガス・吸収量をクレジットとして認証する制度（</a:t>
            </a:r>
            <a:r>
              <a:rPr lang="en-US" altLang="ja-JP" sz="1300">
                <a:solidFill>
                  <a:schemeClr val="tx1"/>
                </a:solidFill>
              </a:rPr>
              <a:t>2013</a:t>
            </a:r>
            <a:r>
              <a:rPr lang="ja-JP" altLang="en-US" sz="1300">
                <a:solidFill>
                  <a:schemeClr val="tx1"/>
                </a:solidFill>
              </a:rPr>
              <a:t>年度よりスタート）。</a:t>
            </a:r>
            <a:endParaRPr lang="en-US" altLang="ja-JP" sz="1300">
              <a:solidFill>
                <a:schemeClr val="tx1"/>
              </a:solidFill>
            </a:endParaRPr>
          </a:p>
          <a:p>
            <a:r>
              <a:rPr lang="ja-JP" altLang="en-US" sz="1300">
                <a:solidFill>
                  <a:schemeClr val="tx1"/>
                </a:solidFill>
              </a:rPr>
              <a:t>森林由来</a:t>
            </a:r>
            <a:r>
              <a:rPr lang="en-US" altLang="ja-JP" sz="1300">
                <a:solidFill>
                  <a:schemeClr val="tx1"/>
                </a:solidFill>
              </a:rPr>
              <a:t>J-</a:t>
            </a:r>
            <a:r>
              <a:rPr lang="ja-JP" altLang="en-US" sz="1300">
                <a:solidFill>
                  <a:schemeClr val="tx1"/>
                </a:solidFill>
              </a:rPr>
              <a:t>クレジットの売却益による更なる森林整備の推進に加え、需要家企業のカーボンニュートラル経営への貢献、クレジット取引に関わる異業種間の連携強化や新たなビジネス機会の創出が期待される。</a:t>
            </a:r>
          </a:p>
        </p:txBody>
      </p:sp>
      <p:sp>
        <p:nvSpPr>
          <p:cNvPr id="13" name="正方形/長方形 12">
            <a:extLst>
              <a:ext uri="{FF2B5EF4-FFF2-40B4-BE49-F238E27FC236}">
                <a16:creationId xmlns:a16="http://schemas.microsoft.com/office/drawing/2014/main" id="{8C6AB812-90C7-3991-3C5E-C65A96593045}"/>
              </a:ext>
            </a:extLst>
          </p:cNvPr>
          <p:cNvSpPr/>
          <p:nvPr/>
        </p:nvSpPr>
        <p:spPr>
          <a:xfrm>
            <a:off x="147820" y="3279805"/>
            <a:ext cx="4540140" cy="322722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50">
              <a:solidFill>
                <a:prstClr val="black"/>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AFF8FFA-426E-E2D7-CFBF-FC21B3C9C89D}"/>
              </a:ext>
            </a:extLst>
          </p:cNvPr>
          <p:cNvSpPr txBox="1"/>
          <p:nvPr/>
        </p:nvSpPr>
        <p:spPr>
          <a:xfrm>
            <a:off x="137217" y="3315129"/>
            <a:ext cx="4111515" cy="307777"/>
          </a:xfrm>
          <a:prstGeom prst="rect">
            <a:avLst/>
          </a:prstGeom>
          <a:noFill/>
        </p:spPr>
        <p:txBody>
          <a:bodyPr wrap="square" rtlCol="0">
            <a:spAutoFit/>
          </a:bodyPr>
          <a:lstStyle>
            <a:defPPr>
              <a:defRPr lang="ja-JP"/>
            </a:defPPr>
            <a:lvl1pPr>
              <a:defRPr sz="16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400" b="1"/>
              <a:t>森林由来</a:t>
            </a:r>
            <a:r>
              <a:rPr lang="en-US" altLang="ja-JP" sz="1400" b="1"/>
              <a:t>J-</a:t>
            </a:r>
            <a:r>
              <a:rPr lang="ja-JP" altLang="en-US" sz="1400" b="1"/>
              <a:t>クレジットの創出状況</a:t>
            </a:r>
          </a:p>
        </p:txBody>
      </p:sp>
      <p:sp>
        <p:nvSpPr>
          <p:cNvPr id="17" name="テキスト ボックス 16">
            <a:extLst>
              <a:ext uri="{FF2B5EF4-FFF2-40B4-BE49-F238E27FC236}">
                <a16:creationId xmlns:a16="http://schemas.microsoft.com/office/drawing/2014/main" id="{5582CEF5-3A6C-23A4-8A62-CDF2BB02B8A3}"/>
              </a:ext>
            </a:extLst>
          </p:cNvPr>
          <p:cNvSpPr txBox="1"/>
          <p:nvPr/>
        </p:nvSpPr>
        <p:spPr>
          <a:xfrm>
            <a:off x="258023" y="3605225"/>
            <a:ext cx="4429937" cy="931024"/>
          </a:xfrm>
          <a:prstGeom prst="rect">
            <a:avLst/>
          </a:prstGeom>
          <a:noFill/>
        </p:spPr>
        <p:txBody>
          <a:bodyPr wrap="square" rtlCol="0">
            <a:spAutoFit/>
          </a:bodyPr>
          <a:lstStyle>
            <a:defPPr>
              <a:defRPr lang="ja-JP"/>
            </a:defPPr>
            <a:lvl1pPr marL="285750" indent="-285750">
              <a:spcBef>
                <a:spcPts val="300"/>
              </a:spcBef>
              <a:buFont typeface="Wingdings" panose="05000000000000000000" pitchFamily="2" charset="2"/>
              <a:buChar char="Ø"/>
              <a:defRPr sz="14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buClr>
                <a:schemeClr val="tx1"/>
              </a:buClr>
            </a:pPr>
            <a:r>
              <a:rPr lang="en-US" altLang="ja-JP" sz="1300">
                <a:solidFill>
                  <a:schemeClr val="tx1"/>
                </a:solidFill>
              </a:rPr>
              <a:t>2023</a:t>
            </a:r>
            <a:r>
              <a:rPr lang="ja-JP" altLang="en-US" sz="1300">
                <a:solidFill>
                  <a:schemeClr val="tx1"/>
                </a:solidFill>
              </a:rPr>
              <a:t>年度以降、認証量は急増しており、累計で</a:t>
            </a:r>
            <a:r>
              <a:rPr lang="en-US" altLang="ja-JP" sz="1300">
                <a:solidFill>
                  <a:schemeClr val="tx1"/>
                </a:solidFill>
              </a:rPr>
              <a:t>105.5</a:t>
            </a:r>
            <a:r>
              <a:rPr lang="ja-JP" altLang="en-US" sz="1300">
                <a:solidFill>
                  <a:schemeClr val="tx1"/>
                </a:solidFill>
              </a:rPr>
              <a:t>万</a:t>
            </a:r>
            <a:r>
              <a:rPr lang="en-US" altLang="ja-JP" sz="1300">
                <a:solidFill>
                  <a:schemeClr val="tx1"/>
                </a:solidFill>
              </a:rPr>
              <a:t>t-CO2</a:t>
            </a:r>
            <a:r>
              <a:rPr lang="ja-JP" altLang="en-US" sz="1300">
                <a:solidFill>
                  <a:schemeClr val="tx1"/>
                </a:solidFill>
              </a:rPr>
              <a:t>のクレジットが認証。</a:t>
            </a:r>
            <a:endParaRPr lang="en-US" altLang="ja-JP" sz="1300">
              <a:solidFill>
                <a:schemeClr val="tx1"/>
              </a:solidFill>
            </a:endParaRPr>
          </a:p>
          <a:p>
            <a:r>
              <a:rPr lang="ja-JP" altLang="en-US" sz="1300">
                <a:solidFill>
                  <a:schemeClr val="tx1"/>
                </a:solidFill>
              </a:rPr>
              <a:t>認証量の伸びは大規模プロジェクトの増加が一因であり、今後も増加する見込み。</a:t>
            </a:r>
            <a:endParaRPr lang="en-US" altLang="ja-JP" sz="1300">
              <a:solidFill>
                <a:schemeClr val="tx1"/>
              </a:solidFill>
            </a:endParaRPr>
          </a:p>
        </p:txBody>
      </p:sp>
      <p:sp>
        <p:nvSpPr>
          <p:cNvPr id="18" name="テキスト ボックス 17">
            <a:extLst>
              <a:ext uri="{FF2B5EF4-FFF2-40B4-BE49-F238E27FC236}">
                <a16:creationId xmlns:a16="http://schemas.microsoft.com/office/drawing/2014/main" id="{C53AEE8E-6939-92A0-6B0D-DD3DBDFD2A70}"/>
              </a:ext>
            </a:extLst>
          </p:cNvPr>
          <p:cNvSpPr txBox="1"/>
          <p:nvPr/>
        </p:nvSpPr>
        <p:spPr>
          <a:xfrm>
            <a:off x="4812144" y="1454726"/>
            <a:ext cx="3960633" cy="307777"/>
          </a:xfrm>
          <a:prstGeom prst="rect">
            <a:avLst/>
          </a:prstGeom>
          <a:noFill/>
        </p:spPr>
        <p:txBody>
          <a:bodyPr wrap="square" rtlCol="0">
            <a:spAutoFit/>
          </a:bodyPr>
          <a:lstStyle>
            <a:defPPr>
              <a:defRPr lang="ja-JP"/>
            </a:defPPr>
            <a:lvl1pPr>
              <a:defRPr sz="16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400" b="1">
                <a:solidFill>
                  <a:schemeClr val="tx1"/>
                </a:solidFill>
              </a:rPr>
              <a:t>企業による森林由来</a:t>
            </a:r>
            <a:r>
              <a:rPr lang="en-US" altLang="ja-JP" sz="1400" b="1">
                <a:solidFill>
                  <a:schemeClr val="tx1"/>
                </a:solidFill>
              </a:rPr>
              <a:t>J-</a:t>
            </a:r>
            <a:r>
              <a:rPr lang="ja-JP" altLang="en-US" sz="1400" b="1">
                <a:solidFill>
                  <a:schemeClr val="tx1"/>
                </a:solidFill>
              </a:rPr>
              <a:t>クレジットの</a:t>
            </a:r>
            <a:r>
              <a:rPr lang="ja-JP" altLang="en-US" sz="1400" b="1"/>
              <a:t>活用事例</a:t>
            </a:r>
          </a:p>
        </p:txBody>
      </p:sp>
      <p:sp>
        <p:nvSpPr>
          <p:cNvPr id="20" name="テキスト ボックス 19">
            <a:extLst>
              <a:ext uri="{FF2B5EF4-FFF2-40B4-BE49-F238E27FC236}">
                <a16:creationId xmlns:a16="http://schemas.microsoft.com/office/drawing/2014/main" id="{47308781-060E-5A79-38B3-CEE83123F6B5}"/>
              </a:ext>
            </a:extLst>
          </p:cNvPr>
          <p:cNvSpPr txBox="1"/>
          <p:nvPr/>
        </p:nvSpPr>
        <p:spPr>
          <a:xfrm>
            <a:off x="4907257" y="1725559"/>
            <a:ext cx="3948644" cy="1931298"/>
          </a:xfrm>
          <a:prstGeom prst="rect">
            <a:avLst/>
          </a:prstGeom>
          <a:noFill/>
        </p:spPr>
        <p:txBody>
          <a:bodyPr wrap="square" rtlCol="0">
            <a:spAutoFit/>
          </a:bodyPr>
          <a:lstStyle>
            <a:defPPr>
              <a:defRPr lang="ja-JP"/>
            </a:defPPr>
            <a:lvl1pPr marL="285750" indent="-285750">
              <a:spcBef>
                <a:spcPts val="300"/>
              </a:spcBef>
              <a:buFont typeface="Wingdings" panose="05000000000000000000" pitchFamily="2" charset="2"/>
              <a:buChar char="Ø"/>
              <a:defRPr sz="14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buClr>
                <a:schemeClr val="tx1"/>
              </a:buClr>
            </a:pPr>
            <a:r>
              <a:rPr lang="ja-JP" altLang="en-US" sz="1300">
                <a:solidFill>
                  <a:schemeClr val="tx1"/>
                </a:solidFill>
              </a:rPr>
              <a:t>マツダ株式会社は、</a:t>
            </a:r>
            <a:r>
              <a:rPr lang="en-US" altLang="ja-JP" sz="1300">
                <a:solidFill>
                  <a:schemeClr val="tx1"/>
                </a:solidFill>
              </a:rPr>
              <a:t>2050</a:t>
            </a:r>
            <a:r>
              <a:rPr lang="ja-JP" altLang="en-US" sz="1300">
                <a:solidFill>
                  <a:schemeClr val="tx1"/>
                </a:solidFill>
              </a:rPr>
              <a:t>年のサプライチェーン全体におけるカーボンニュートラルを目指し、燃料転換が困難なエネルギー源への対応として中国地方の森林管理により創出されたクレジットを</a:t>
            </a:r>
            <a:r>
              <a:rPr lang="en-US" altLang="ja-JP" sz="1300">
                <a:solidFill>
                  <a:schemeClr val="tx1"/>
                </a:solidFill>
              </a:rPr>
              <a:t>8</a:t>
            </a:r>
            <a:r>
              <a:rPr lang="ja-JP" altLang="en-US" sz="1300">
                <a:solidFill>
                  <a:schemeClr val="tx1"/>
                </a:solidFill>
              </a:rPr>
              <a:t>年間購入する契約を締結</a:t>
            </a:r>
            <a:endParaRPr lang="en-US" altLang="ja-JP" sz="1300" strike="dblStrike">
              <a:solidFill>
                <a:schemeClr val="tx1"/>
              </a:solidFill>
            </a:endParaRPr>
          </a:p>
          <a:p>
            <a:pPr>
              <a:buClr>
                <a:schemeClr val="tx1"/>
              </a:buClr>
            </a:pPr>
            <a:r>
              <a:rPr lang="en-US" altLang="ja-JP" sz="1300">
                <a:solidFill>
                  <a:schemeClr val="tx1"/>
                </a:solidFill>
              </a:rPr>
              <a:t>LINE</a:t>
            </a:r>
            <a:r>
              <a:rPr lang="ja-JP" altLang="en-US" sz="1300">
                <a:solidFill>
                  <a:schemeClr val="tx1"/>
                </a:solidFill>
              </a:rPr>
              <a:t>ヤフー株式会社および飯野海運株式会社は、自然共生サイトにも登録された田島山業株式会社の社有林から創出される森林由来</a:t>
            </a:r>
            <a:r>
              <a:rPr lang="en-US" altLang="ja-JP" sz="1300">
                <a:solidFill>
                  <a:schemeClr val="tx1"/>
                </a:solidFill>
              </a:rPr>
              <a:t>J-</a:t>
            </a:r>
            <a:r>
              <a:rPr lang="ja-JP" altLang="en-US" sz="1300">
                <a:solidFill>
                  <a:schemeClr val="tx1"/>
                </a:solidFill>
              </a:rPr>
              <a:t>クレジットを継続的に購入し、カーボンニュートラルの達成を目指す</a:t>
            </a:r>
            <a:endParaRPr lang="en-US" altLang="ja-JP" sz="1300">
              <a:solidFill>
                <a:schemeClr val="tx1"/>
              </a:solidFill>
            </a:endParaRPr>
          </a:p>
        </p:txBody>
      </p:sp>
      <p:sp>
        <p:nvSpPr>
          <p:cNvPr id="22" name="テキスト ボックス 21">
            <a:extLst>
              <a:ext uri="{FF2B5EF4-FFF2-40B4-BE49-F238E27FC236}">
                <a16:creationId xmlns:a16="http://schemas.microsoft.com/office/drawing/2014/main" id="{759025A2-662A-D554-B81F-71DDBB247449}"/>
              </a:ext>
            </a:extLst>
          </p:cNvPr>
          <p:cNvSpPr txBox="1"/>
          <p:nvPr/>
        </p:nvSpPr>
        <p:spPr>
          <a:xfrm>
            <a:off x="4822994" y="6291154"/>
            <a:ext cx="3832964" cy="215444"/>
          </a:xfrm>
          <a:prstGeom prst="rect">
            <a:avLst/>
          </a:prstGeom>
          <a:noFill/>
        </p:spPr>
        <p:txBody>
          <a:bodyPr wrap="square" rtlCol="0">
            <a:spAutoFit/>
          </a:bodyPr>
          <a:lstStyle/>
          <a:p>
            <a:r>
              <a:rPr kumimoji="1" lang="ja-JP" altLang="en-US" sz="800">
                <a:latin typeface="+mn-ea"/>
              </a:rPr>
              <a:t>三井物産株式会社・マツダ株式会社　</a:t>
            </a:r>
            <a:r>
              <a:rPr kumimoji="1" lang="en-US" altLang="ja-JP" sz="800">
                <a:latin typeface="+mn-ea"/>
              </a:rPr>
              <a:t>2023</a:t>
            </a:r>
            <a:r>
              <a:rPr kumimoji="1" lang="ja-JP" altLang="en-US" sz="800">
                <a:latin typeface="+mn-ea"/>
              </a:rPr>
              <a:t>年</a:t>
            </a:r>
            <a:r>
              <a:rPr kumimoji="1" lang="en-US" altLang="ja-JP" sz="800">
                <a:latin typeface="+mn-ea"/>
              </a:rPr>
              <a:t>12</a:t>
            </a:r>
            <a:r>
              <a:rPr kumimoji="1" lang="ja-JP" altLang="en-US" sz="800">
                <a:latin typeface="+mn-ea"/>
              </a:rPr>
              <a:t>月</a:t>
            </a:r>
            <a:r>
              <a:rPr kumimoji="1" lang="en-US" altLang="ja-JP" sz="800">
                <a:latin typeface="+mn-ea"/>
              </a:rPr>
              <a:t>14</a:t>
            </a:r>
            <a:r>
              <a:rPr kumimoji="1" lang="ja-JP" altLang="en-US" sz="800">
                <a:latin typeface="+mn-ea"/>
              </a:rPr>
              <a:t>日付ニュースリリースより</a:t>
            </a:r>
          </a:p>
        </p:txBody>
      </p:sp>
      <p:sp>
        <p:nvSpPr>
          <p:cNvPr id="19" name="正方形/長方形 18">
            <a:extLst>
              <a:ext uri="{FF2B5EF4-FFF2-40B4-BE49-F238E27FC236}">
                <a16:creationId xmlns:a16="http://schemas.microsoft.com/office/drawing/2014/main" id="{327D7C13-3FFF-2257-7533-7E93B8ADBD41}"/>
              </a:ext>
            </a:extLst>
          </p:cNvPr>
          <p:cNvSpPr/>
          <p:nvPr/>
        </p:nvSpPr>
        <p:spPr>
          <a:xfrm>
            <a:off x="4797054" y="1415519"/>
            <a:ext cx="4169664" cy="509150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50">
              <a:solidFill>
                <a:prstClr val="black"/>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76AADDF6-5A4E-E64F-50CB-DFAA2082CF52}"/>
              </a:ext>
            </a:extLst>
          </p:cNvPr>
          <p:cNvSpPr/>
          <p:nvPr/>
        </p:nvSpPr>
        <p:spPr>
          <a:xfrm>
            <a:off x="8665413" y="6395258"/>
            <a:ext cx="377890"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9</a:t>
            </a:fld>
            <a:endParaRPr kumimoji="1" lang="ja-JP" altLang="en-US" sz="1400" b="1"/>
          </a:p>
        </p:txBody>
      </p:sp>
      <p:sp>
        <p:nvSpPr>
          <p:cNvPr id="7" name="テキスト ボックス 25">
            <a:extLst>
              <a:ext uri="{FF2B5EF4-FFF2-40B4-BE49-F238E27FC236}">
                <a16:creationId xmlns:a16="http://schemas.microsoft.com/office/drawing/2014/main" id="{E21B7E3C-D146-C719-7D1B-B68FD62C52B0}"/>
              </a:ext>
            </a:extLst>
          </p:cNvPr>
          <p:cNvSpPr txBox="1"/>
          <p:nvPr/>
        </p:nvSpPr>
        <p:spPr>
          <a:xfrm>
            <a:off x="439134" y="4516575"/>
            <a:ext cx="883420" cy="215444"/>
          </a:xfrm>
          <a:prstGeom prst="rect">
            <a:avLst/>
          </a:prstGeom>
          <a:noFill/>
        </p:spPr>
        <p:txBody>
          <a:bodyPr wrap="square" rtlCol="0">
            <a:spAutoFit/>
          </a:bodyPr>
          <a:lstStyle>
            <a:defPPr>
              <a:defRPr lang="ja-JP"/>
            </a:defPPr>
            <a:lvl1pPr algn="l" rtl="0" fontAlgn="base">
              <a:spcBef>
                <a:spcPct val="0"/>
              </a:spcBef>
              <a:spcAft>
                <a:spcPct val="0"/>
              </a:spcAft>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32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32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32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32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2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2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2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200"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800">
                <a:solidFill>
                  <a:prstClr val="black"/>
                </a:solidFill>
                <a:latin typeface="Meiryo UI" panose="020B0604030504040204" pitchFamily="50" charset="-128"/>
                <a:ea typeface="Meiryo UI" panose="020B0604030504040204" pitchFamily="50" charset="-128"/>
              </a:rPr>
              <a:t>（万</a:t>
            </a:r>
            <a:r>
              <a:rPr lang="en-US" altLang="ja-JP" sz="800">
                <a:solidFill>
                  <a:prstClr val="black"/>
                </a:solidFill>
                <a:latin typeface="Meiryo UI" panose="020B0604030504040204" pitchFamily="50" charset="-128"/>
                <a:ea typeface="Meiryo UI" panose="020B0604030504040204" pitchFamily="50" charset="-128"/>
              </a:rPr>
              <a:t>t-CO2</a:t>
            </a:r>
            <a:r>
              <a:rPr lang="ja-JP" altLang="en-US" sz="800">
                <a:solidFill>
                  <a:prstClr val="black"/>
                </a:solidFill>
                <a:latin typeface="Meiryo UI" panose="020B0604030504040204" pitchFamily="50" charset="-128"/>
                <a:ea typeface="Meiryo UI" panose="020B0604030504040204" pitchFamily="50" charset="-128"/>
              </a:rPr>
              <a:t>）</a:t>
            </a:r>
            <a:endPar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25">
            <a:extLst>
              <a:ext uri="{FF2B5EF4-FFF2-40B4-BE49-F238E27FC236}">
                <a16:creationId xmlns:a16="http://schemas.microsoft.com/office/drawing/2014/main" id="{381F1042-14A3-F6E5-9EDA-D648302E476A}"/>
              </a:ext>
            </a:extLst>
          </p:cNvPr>
          <p:cNvSpPr txBox="1"/>
          <p:nvPr/>
        </p:nvSpPr>
        <p:spPr>
          <a:xfrm>
            <a:off x="1682383" y="6302294"/>
            <a:ext cx="1581216" cy="215444"/>
          </a:xfrm>
          <a:prstGeom prst="rect">
            <a:avLst/>
          </a:prstGeom>
          <a:noFill/>
        </p:spPr>
        <p:txBody>
          <a:bodyPr wrap="square" rtlCol="0">
            <a:spAutoFit/>
          </a:bodyPr>
          <a:lstStyle>
            <a:defPPr>
              <a:defRPr lang="ja-JP"/>
            </a:defPPr>
            <a:lvl1pPr algn="l" rtl="0" fontAlgn="base">
              <a:spcBef>
                <a:spcPct val="0"/>
              </a:spcBef>
              <a:spcAft>
                <a:spcPct val="0"/>
              </a:spcAft>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32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32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32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32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2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2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2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200"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年度は</a:t>
            </a: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月までの合計</a:t>
            </a:r>
          </a:p>
        </p:txBody>
      </p:sp>
    </p:spTree>
    <p:extLst>
      <p:ext uri="{BB962C8B-B14F-4D97-AF65-F5344CB8AC3E}">
        <p14:creationId xmlns:p14="http://schemas.microsoft.com/office/powerpoint/2010/main" val="103009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518E0F2-5259-21D8-61BA-FA14D8AAFCDD}"/>
              </a:ext>
            </a:extLst>
          </p:cNvPr>
          <p:cNvSpPr/>
          <p:nvPr/>
        </p:nvSpPr>
        <p:spPr>
          <a:xfrm>
            <a:off x="4586635" y="3987798"/>
            <a:ext cx="4333370" cy="272902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0669D54-E0DF-EC08-E891-8ACDA1E9F6A4}"/>
              </a:ext>
            </a:extLst>
          </p:cNvPr>
          <p:cNvSpPr/>
          <p:nvPr/>
        </p:nvSpPr>
        <p:spPr>
          <a:xfrm>
            <a:off x="185477" y="3992413"/>
            <a:ext cx="4353417" cy="272902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0D88F922-4597-80E4-22AC-B1188C1BEBF5}"/>
              </a:ext>
            </a:extLst>
          </p:cNvPr>
          <p:cNvSpPr txBox="1">
            <a:spLocks/>
          </p:cNvSpPr>
          <p:nvPr/>
        </p:nvSpPr>
        <p:spPr>
          <a:xfrm>
            <a:off x="0" y="99622"/>
            <a:ext cx="8966718" cy="509358"/>
          </a:xfrm>
          <a:prstGeom prst="rect">
            <a:avLst/>
          </a:prstGeom>
        </p:spPr>
        <p:txBody>
          <a:bodyPr vert="horz" lIns="288000" tIns="45720" rIns="91440" bIns="45720" rtlCol="0" anchor="ctr" anchorCtr="0">
            <a:normAutofit/>
          </a:bodyPr>
          <a:lstStyle>
            <a:lvl1pPr algn="l" defTabSz="1087873" rtl="0" eaLnBrk="1" latinLnBrk="0" hangingPunct="1">
              <a:lnSpc>
                <a:spcPct val="90000"/>
              </a:lnSpc>
              <a:spcBef>
                <a:spcPct val="0"/>
              </a:spcBef>
              <a:buNone/>
              <a:defRPr kumimoji="1" sz="2100" b="1" kern="1200">
                <a:solidFill>
                  <a:schemeClr val="tx1">
                    <a:lumMod val="75000"/>
                    <a:lumOff val="25000"/>
                  </a:schemeClr>
                </a:solidFill>
                <a:latin typeface="游ゴシック" panose="020B0400000000000000" pitchFamily="50" charset="-128"/>
                <a:ea typeface="游ゴシック" panose="020B0400000000000000" pitchFamily="50" charset="-128"/>
                <a:cs typeface="+mj-cs"/>
              </a:defRPr>
            </a:lvl1pPr>
          </a:lstStyle>
          <a:p>
            <a:pPr marL="0" marR="0" lvl="0" indent="0" algn="l" defTabSz="1087873" rtl="0" eaLnBrk="1" fontAlgn="auto" latinLnBrk="0" hangingPunct="1">
              <a:lnSpc>
                <a:spcPct val="90000"/>
              </a:lnSpc>
              <a:spcBef>
                <a:spcPct val="0"/>
              </a:spcBef>
              <a:spcAft>
                <a:spcPts val="0"/>
              </a:spcAft>
              <a:buClrTx/>
              <a:buSzTx/>
              <a:buFontTx/>
              <a:buNone/>
              <a:tabLst/>
              <a:defRPr/>
            </a:pPr>
            <a:r>
              <a:rPr lang="ja-JP" altLang="en-US">
                <a:solidFill>
                  <a:sysClr val="windowText" lastClr="000000">
                    <a:lumMod val="75000"/>
                    <a:lumOff val="25000"/>
                  </a:sysClr>
                </a:solidFill>
              </a:rPr>
              <a:t>企業と森林をつなぐ取組への</a:t>
            </a:r>
            <a:r>
              <a:rPr kumimoji="1" lang="ja-JP" altLang="en-US" sz="2100" b="1" i="0" u="none" strike="noStrike" kern="1200" cap="none" spc="0" normalizeH="0" baseline="0" noProof="0">
                <a:ln>
                  <a:noFill/>
                </a:ln>
                <a:solidFill>
                  <a:sysClr val="windowText" lastClr="000000">
                    <a:lumMod val="75000"/>
                    <a:lumOff val="25000"/>
                  </a:sysClr>
                </a:solidFill>
                <a:effectLst/>
                <a:uLnTx/>
                <a:uFillTx/>
                <a:latin typeface="游ゴシック" panose="020B0400000000000000" pitchFamily="50" charset="-128"/>
                <a:ea typeface="游ゴシック" panose="020B0400000000000000" pitchFamily="50" charset="-128"/>
                <a:cs typeface="+mj-cs"/>
              </a:rPr>
              <a:t>支援</a:t>
            </a:r>
          </a:p>
        </p:txBody>
      </p:sp>
      <p:sp>
        <p:nvSpPr>
          <p:cNvPr id="5" name="コンテンツ プレースホルダー 57">
            <a:extLst>
              <a:ext uri="{FF2B5EF4-FFF2-40B4-BE49-F238E27FC236}">
                <a16:creationId xmlns:a16="http://schemas.microsoft.com/office/drawing/2014/main" id="{A00969A1-4275-85FC-1CA2-6D4167C14E9C}"/>
              </a:ext>
            </a:extLst>
          </p:cNvPr>
          <p:cNvSpPr txBox="1">
            <a:spLocks/>
          </p:cNvSpPr>
          <p:nvPr/>
        </p:nvSpPr>
        <p:spPr>
          <a:xfrm>
            <a:off x="135294" y="554197"/>
            <a:ext cx="8873412" cy="828293"/>
          </a:xfrm>
          <a:prstGeom prst="roundRect">
            <a:avLst>
              <a:gd name="adj" fmla="val 0"/>
            </a:avLst>
          </a:prstGeom>
          <a:ln w="19050" cmpd="sng">
            <a:solidFill>
              <a:sysClr val="windowText" lastClr="000000">
                <a:lumMod val="75000"/>
                <a:lumOff val="25000"/>
              </a:sysClr>
            </a:solidFill>
            <a:prstDash val="solid"/>
          </a:ln>
        </p:spPr>
        <p:txBody>
          <a:bodyPr vert="horz" lIns="91440" tIns="36000" rIns="91440" bIns="36000" rtlCol="0" anchor="ctr" anchorCtr="0">
            <a:noAutofit/>
          </a:bodyPr>
          <a:lstStyle>
            <a:lvl1pPr marL="171450" indent="-171450" algn="l" defTabSz="1087873" rtl="0" eaLnBrk="1" latinLnBrk="0" hangingPunct="1">
              <a:lnSpc>
                <a:spcPct val="100000"/>
              </a:lnSpc>
              <a:spcBef>
                <a:spcPts val="600"/>
              </a:spcBef>
              <a:buFont typeface="Wingdings" panose="05000000000000000000" pitchFamily="2" charset="2"/>
              <a:buChar char="n"/>
              <a:defRPr kumimoji="1" sz="1400" kern="1200">
                <a:solidFill>
                  <a:schemeClr val="tx1"/>
                </a:solidFill>
                <a:latin typeface="Yu Gothic UI" panose="020B0500000000000000" pitchFamily="50" charset="-128"/>
                <a:ea typeface="Yu Gothic UI" panose="020B0500000000000000" pitchFamily="50" charset="-128"/>
                <a:cs typeface="+mn-cs"/>
              </a:defRPr>
            </a:lvl1pPr>
            <a:lvl2pPr marL="71538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2pPr>
            <a:lvl3pPr marL="1259323"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3pPr>
            <a:lvl4pPr marL="1803259"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4pPr>
            <a:lvl5pPr marL="234719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5pPr>
            <a:lvl6pPr marL="2991651"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6pPr>
            <a:lvl7pPr marL="3535587"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7pPr>
            <a:lvl8pPr marL="4079524"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8pPr>
            <a:lvl9pPr marL="4623460"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9pPr>
          </a:lstStyle>
          <a:p>
            <a:pPr>
              <a:buClr>
                <a:sysClr val="windowText" lastClr="000000"/>
              </a:buClr>
              <a:defRPr/>
            </a:pPr>
            <a:r>
              <a:rPr lang="ja-JP" altLang="en-US">
                <a:solidFill>
                  <a:sysClr val="windowText" lastClr="000000"/>
                </a:solidFill>
                <a:latin typeface="ＭＳ ゴシック" panose="020B0609070205080204" pitchFamily="49" charset="-128"/>
                <a:ea typeface="ＭＳ ゴシック" panose="020B0609070205080204" pitchFamily="49" charset="-128"/>
              </a:rPr>
              <a:t>森づくり活動を行いたい企業・団体のための情報サイトの整備や、森林づくりを行いたい企業等と植栽場所のマッチング、コーディネート等を行うサポート体制構築等を支援</a:t>
            </a:r>
            <a:endParaRPr lang="en-US" altLang="ja-JP">
              <a:solidFill>
                <a:sysClr val="windowText" lastClr="000000"/>
              </a:solidFill>
              <a:latin typeface="ＭＳ ゴシック" panose="020B0609070205080204" pitchFamily="49" charset="-128"/>
              <a:ea typeface="ＭＳ ゴシック" panose="020B0609070205080204" pitchFamily="49" charset="-128"/>
            </a:endParaRPr>
          </a:p>
        </p:txBody>
      </p:sp>
      <p:sp>
        <p:nvSpPr>
          <p:cNvPr id="2" name="正方形/長方形 1">
            <a:extLst>
              <a:ext uri="{FF2B5EF4-FFF2-40B4-BE49-F238E27FC236}">
                <a16:creationId xmlns:a16="http://schemas.microsoft.com/office/drawing/2014/main" id="{CBB67D88-06B7-DB34-CB5F-5838B7432572}"/>
              </a:ext>
            </a:extLst>
          </p:cNvPr>
          <p:cNvSpPr/>
          <p:nvPr/>
        </p:nvSpPr>
        <p:spPr>
          <a:xfrm>
            <a:off x="147820" y="1453123"/>
            <a:ext cx="8818898" cy="127934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50">
              <a:solidFill>
                <a:prstClr val="black"/>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D906D1AA-98B7-471E-3E8C-ECFE7E6F971B}"/>
              </a:ext>
            </a:extLst>
          </p:cNvPr>
          <p:cNvSpPr/>
          <p:nvPr/>
        </p:nvSpPr>
        <p:spPr>
          <a:xfrm>
            <a:off x="147820" y="2858454"/>
            <a:ext cx="8790656" cy="39384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50">
              <a:solidFill>
                <a:prstClr val="black"/>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6340FD7B-E3B6-804A-ABED-2D89B358B11A}"/>
              </a:ext>
            </a:extLst>
          </p:cNvPr>
          <p:cNvSpPr txBox="1"/>
          <p:nvPr/>
        </p:nvSpPr>
        <p:spPr>
          <a:xfrm>
            <a:off x="147820" y="1453122"/>
            <a:ext cx="6206798" cy="338554"/>
          </a:xfrm>
          <a:prstGeom prst="rect">
            <a:avLst/>
          </a:prstGeom>
          <a:noFill/>
        </p:spPr>
        <p:txBody>
          <a:bodyPr wrap="square" rtlCol="0">
            <a:spAutoFit/>
          </a:bodyPr>
          <a:lstStyle>
            <a:defPPr>
              <a:defRPr lang="ja-JP"/>
            </a:defPPr>
            <a:lvl1pPr>
              <a:defRPr sz="16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b="1"/>
              <a:t>森林づくりをはじめたい企業・団体のための情報サイトの整備を支援</a:t>
            </a:r>
          </a:p>
        </p:txBody>
      </p:sp>
      <p:sp>
        <p:nvSpPr>
          <p:cNvPr id="10" name="テキスト ボックス 9">
            <a:extLst>
              <a:ext uri="{FF2B5EF4-FFF2-40B4-BE49-F238E27FC236}">
                <a16:creationId xmlns:a16="http://schemas.microsoft.com/office/drawing/2014/main" id="{9892824E-EE6F-49C1-3787-8244BAB6BDB2}"/>
              </a:ext>
            </a:extLst>
          </p:cNvPr>
          <p:cNvSpPr txBox="1"/>
          <p:nvPr/>
        </p:nvSpPr>
        <p:spPr>
          <a:xfrm>
            <a:off x="185477" y="1882393"/>
            <a:ext cx="6954232" cy="523220"/>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400" b="0" i="0">
                <a:solidFill>
                  <a:srgbClr val="000000"/>
                </a:solidFill>
                <a:effectLst/>
                <a:latin typeface="メイリオ" panose="020B0604030504040204" pitchFamily="50" charset="-128"/>
                <a:ea typeface="メイリオ" panose="020B0604030504040204" pitchFamily="50" charset="-128"/>
              </a:rPr>
              <a:t>森林づくりを始めたい企業等の相談窓口となる「森づくりコーディネーター」や　エリア別の相談窓口、事例報告等を掲載した情報サイト</a:t>
            </a:r>
            <a:r>
              <a:rPr lang="ja-JP" altLang="en-US" sz="1400" b="1" i="0">
                <a:solidFill>
                  <a:srgbClr val="000000"/>
                </a:solidFill>
                <a:effectLst/>
                <a:latin typeface="メイリオ" panose="020B0604030504040204" pitchFamily="50" charset="-128"/>
                <a:ea typeface="メイリオ" panose="020B0604030504040204" pitchFamily="50" charset="-128"/>
              </a:rPr>
              <a:t>「森ナビ・ネット」</a:t>
            </a:r>
            <a:r>
              <a:rPr lang="ja-JP" altLang="en-US" sz="1400" i="0">
                <a:solidFill>
                  <a:srgbClr val="000000"/>
                </a:solidFill>
                <a:effectLst/>
                <a:latin typeface="メイリオ" panose="020B0604030504040204" pitchFamily="50" charset="-128"/>
                <a:ea typeface="メイリオ" panose="020B0604030504040204" pitchFamily="50" charset="-128"/>
              </a:rPr>
              <a:t>を運営</a:t>
            </a:r>
            <a:endParaRPr kumimoji="1" lang="en-US" altLang="ja-JP" sz="1400">
              <a:solidFill>
                <a:srgbClr val="000000"/>
              </a:solidFill>
              <a:latin typeface="メイリオ" panose="020B0604030504040204" pitchFamily="50" charset="-128"/>
              <a:ea typeface="メイリオ" panose="020B0604030504040204" pitchFamily="50" charset="-128"/>
            </a:endParaRPr>
          </a:p>
        </p:txBody>
      </p:sp>
      <p:pic>
        <p:nvPicPr>
          <p:cNvPr id="1026" name="Picture 2" descr="森ナビ・ネット">
            <a:extLst>
              <a:ext uri="{FF2B5EF4-FFF2-40B4-BE49-F238E27FC236}">
                <a16:creationId xmlns:a16="http://schemas.microsoft.com/office/drawing/2014/main" id="{56E720BD-0A2C-0528-7728-0D9C90017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365" y="1579111"/>
            <a:ext cx="1589763" cy="107614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D273712C-7623-48A9-39B5-A2CB86A482AA}"/>
              </a:ext>
            </a:extLst>
          </p:cNvPr>
          <p:cNvSpPr txBox="1"/>
          <p:nvPr/>
        </p:nvSpPr>
        <p:spPr>
          <a:xfrm>
            <a:off x="135294" y="4013688"/>
            <a:ext cx="4396882" cy="1785104"/>
          </a:xfrm>
          <a:prstGeom prst="rect">
            <a:avLst/>
          </a:prstGeom>
          <a:noFill/>
        </p:spPr>
        <p:txBody>
          <a:bodyPr wrap="square" rtlCol="0">
            <a:spAutoFit/>
          </a:bodyPr>
          <a:lstStyle/>
          <a:p>
            <a:pPr algn="ctr"/>
            <a:r>
              <a:rPr lang="zh-TW" altLang="en-US" sz="1400" b="1" i="0">
                <a:solidFill>
                  <a:schemeClr val="accent1"/>
                </a:solidFill>
                <a:effectLst/>
                <a:latin typeface="メイリオ" panose="020B0604030504040204" pitchFamily="50" charset="-128"/>
                <a:ea typeface="メイリオ" panose="020B0604030504040204" pitchFamily="50" charset="-128"/>
              </a:rPr>
              <a:t>特定非営利活動法人 </a:t>
            </a:r>
            <a:r>
              <a:rPr lang="ja-JP" altLang="en-US" sz="1400" b="1" i="0">
                <a:solidFill>
                  <a:schemeClr val="accent1"/>
                </a:solidFill>
                <a:effectLst/>
                <a:latin typeface="メイリオ" panose="020B0604030504040204" pitchFamily="50" charset="-128"/>
                <a:ea typeface="メイリオ" panose="020B0604030504040204" pitchFamily="50" charset="-128"/>
              </a:rPr>
              <a:t>森のライフスタイル研究所</a:t>
            </a:r>
            <a:endParaRPr lang="en-US" altLang="ja-JP" sz="1400" b="1" i="0">
              <a:solidFill>
                <a:schemeClr val="accent1"/>
              </a:solidFill>
              <a:effectLst/>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Ø"/>
            </a:pPr>
            <a:endParaRPr kumimoji="1" lang="en-US" altLang="ja-JP" sz="1200">
              <a:solidFill>
                <a:srgbClr val="000000"/>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Ø"/>
            </a:pPr>
            <a:r>
              <a:rPr kumimoji="1" lang="ja-JP" altLang="en-US" sz="1200">
                <a:solidFill>
                  <a:srgbClr val="000000"/>
                </a:solidFill>
                <a:latin typeface="メイリオ" panose="020B0604030504040204" pitchFamily="50" charset="-128"/>
                <a:ea typeface="メイリオ" panose="020B0604030504040204" pitchFamily="50" charset="-128"/>
              </a:rPr>
              <a:t>企業と森、地域の林業事業体等をつなぎ、企業が活動しやすいよう森づくりや活動プログラムの企画等をサポート</a:t>
            </a:r>
            <a:endParaRPr kumimoji="1" lang="en-US" altLang="ja-JP" sz="1200">
              <a:solidFill>
                <a:srgbClr val="000000"/>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Ø"/>
            </a:pPr>
            <a:r>
              <a:rPr kumimoji="1" lang="ja-JP" altLang="en-US" sz="1200">
                <a:solidFill>
                  <a:srgbClr val="000000"/>
                </a:solidFill>
                <a:latin typeface="メイリオ" panose="020B0604030504040204" pitchFamily="50" charset="-128"/>
                <a:ea typeface="メイリオ" panose="020B0604030504040204" pitchFamily="50" charset="-128"/>
              </a:rPr>
              <a:t>森のライフスタイルが仲介した企業の森林づくりの協定事例は、</a:t>
            </a:r>
            <a:r>
              <a:rPr kumimoji="1" lang="en-US" altLang="ja-JP" sz="1200">
                <a:solidFill>
                  <a:srgbClr val="000000"/>
                </a:solidFill>
                <a:latin typeface="メイリオ" panose="020B0604030504040204" pitchFamily="50" charset="-128"/>
                <a:ea typeface="メイリオ" panose="020B0604030504040204" pitchFamily="50" charset="-128"/>
              </a:rPr>
              <a:t>JACCS</a:t>
            </a:r>
            <a:r>
              <a:rPr kumimoji="1" lang="ja-JP" altLang="en-US" sz="1200">
                <a:solidFill>
                  <a:srgbClr val="000000"/>
                </a:solidFill>
                <a:latin typeface="メイリオ" panose="020B0604030504040204" pitchFamily="50" charset="-128"/>
                <a:ea typeface="メイリオ" panose="020B0604030504040204" pitchFamily="50" charset="-128"/>
              </a:rPr>
              <a:t>（北海道）、オリエントコーポレーション（埼玉県）、前田建設工業（長野県）、三菱</a:t>
            </a:r>
            <a:r>
              <a:rPr kumimoji="1" lang="en-US" altLang="ja-JP" sz="1200">
                <a:solidFill>
                  <a:srgbClr val="000000"/>
                </a:solidFill>
                <a:latin typeface="メイリオ" panose="020B0604030504040204" pitchFamily="50" charset="-128"/>
                <a:ea typeface="メイリオ" panose="020B0604030504040204" pitchFamily="50" charset="-128"/>
              </a:rPr>
              <a:t>UFJ</a:t>
            </a:r>
            <a:r>
              <a:rPr kumimoji="1" lang="ja-JP" altLang="en-US" sz="1200">
                <a:solidFill>
                  <a:srgbClr val="000000"/>
                </a:solidFill>
                <a:latin typeface="メイリオ" panose="020B0604030504040204" pitchFamily="50" charset="-128"/>
                <a:ea typeface="メイリオ" panose="020B0604030504040204" pitchFamily="50" charset="-128"/>
              </a:rPr>
              <a:t>フィナンシャルグループ（大阪府能勢町）ほか多数</a:t>
            </a:r>
            <a:endParaRPr kumimoji="1" lang="en-US" altLang="ja-JP" sz="1200">
              <a:solidFill>
                <a:srgbClr val="000000"/>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Ø"/>
            </a:pPr>
            <a:endParaRPr kumimoji="1" lang="en-US" altLang="ja-JP" sz="1200">
              <a:solidFill>
                <a:srgbClr val="000000"/>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CFF6784-588B-D937-F318-B863CB708EE9}"/>
              </a:ext>
            </a:extLst>
          </p:cNvPr>
          <p:cNvSpPr txBox="1"/>
          <p:nvPr/>
        </p:nvSpPr>
        <p:spPr>
          <a:xfrm>
            <a:off x="177282" y="2864142"/>
            <a:ext cx="8220325" cy="338554"/>
          </a:xfrm>
          <a:prstGeom prst="rect">
            <a:avLst/>
          </a:prstGeom>
          <a:solidFill>
            <a:schemeClr val="bg1"/>
          </a:solidFill>
        </p:spPr>
        <p:txBody>
          <a:bodyPr wrap="square" rtlCol="0">
            <a:spAutoFit/>
          </a:bodyPr>
          <a:lstStyle>
            <a:defPPr>
              <a:defRPr lang="ja-JP"/>
            </a:defPPr>
            <a:lvl1pPr>
              <a:defRPr sz="16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b="1"/>
              <a:t>企業等と植栽場所のマッチング、コーディネート等を行うサポート体制の構築を支援</a:t>
            </a:r>
          </a:p>
        </p:txBody>
      </p:sp>
      <p:sp>
        <p:nvSpPr>
          <p:cNvPr id="22" name="テキスト ボックス 21">
            <a:extLst>
              <a:ext uri="{FF2B5EF4-FFF2-40B4-BE49-F238E27FC236}">
                <a16:creationId xmlns:a16="http://schemas.microsoft.com/office/drawing/2014/main" id="{DDAF20D1-F7DF-4370-FB5A-B942B33E96BF}"/>
              </a:ext>
            </a:extLst>
          </p:cNvPr>
          <p:cNvSpPr txBox="1"/>
          <p:nvPr/>
        </p:nvSpPr>
        <p:spPr>
          <a:xfrm>
            <a:off x="2773987" y="5783549"/>
            <a:ext cx="1886199" cy="707886"/>
          </a:xfrm>
          <a:prstGeom prst="rect">
            <a:avLst/>
          </a:prstGeom>
          <a:noFill/>
        </p:spPr>
        <p:txBody>
          <a:bodyPr wrap="square" rtlCol="0">
            <a:spAutoFit/>
          </a:bodyPr>
          <a:lstStyle/>
          <a:p>
            <a:r>
              <a:rPr kumimoji="1" lang="ja-JP" altLang="en-US" sz="1000"/>
              <a:t>←前田建設工業</a:t>
            </a:r>
            <a:endParaRPr kumimoji="1" lang="en-US" altLang="ja-JP" sz="1000"/>
          </a:p>
          <a:p>
            <a:r>
              <a:rPr kumimoji="1" lang="ja-JP" altLang="en-US" sz="1000"/>
              <a:t>「</a:t>
            </a:r>
            <a:r>
              <a:rPr kumimoji="1" lang="en-US" altLang="ja-JP" sz="1000"/>
              <a:t>MAEDA</a:t>
            </a:r>
            <a:r>
              <a:rPr kumimoji="1" lang="ja-JP" altLang="en-US" sz="1000"/>
              <a:t>の森 佐久」</a:t>
            </a:r>
            <a:endParaRPr kumimoji="1" lang="en-US" altLang="ja-JP" sz="1000"/>
          </a:p>
          <a:p>
            <a:r>
              <a:rPr kumimoji="1" lang="ja-JP" altLang="en-US" sz="1000"/>
              <a:t>（出典：森のライフスタイル</a:t>
            </a:r>
            <a:endParaRPr kumimoji="1" lang="en-US" altLang="ja-JP" sz="1000"/>
          </a:p>
          <a:p>
            <a:r>
              <a:rPr kumimoji="1" lang="ja-JP" altLang="en-US" sz="1000"/>
              <a:t>　研究所ホームページ）</a:t>
            </a:r>
          </a:p>
        </p:txBody>
      </p:sp>
      <p:sp>
        <p:nvSpPr>
          <p:cNvPr id="11" name="テキスト ボックス 10">
            <a:extLst>
              <a:ext uri="{FF2B5EF4-FFF2-40B4-BE49-F238E27FC236}">
                <a16:creationId xmlns:a16="http://schemas.microsoft.com/office/drawing/2014/main" id="{DE1BF8F3-1016-7F2A-CF66-C069F2C5F28E}"/>
              </a:ext>
            </a:extLst>
          </p:cNvPr>
          <p:cNvSpPr txBox="1"/>
          <p:nvPr/>
        </p:nvSpPr>
        <p:spPr>
          <a:xfrm>
            <a:off x="90116" y="3725274"/>
            <a:ext cx="2159566" cy="307777"/>
          </a:xfrm>
          <a:prstGeom prst="rect">
            <a:avLst/>
          </a:prstGeom>
          <a:noFill/>
        </p:spPr>
        <p:txBody>
          <a:bodyPr wrap="none" rtlCol="0">
            <a:spAutoFit/>
          </a:bodyPr>
          <a:lstStyle/>
          <a:p>
            <a:r>
              <a:rPr lang="ja-JP" altLang="en-US" sz="1400" b="0" i="0">
                <a:solidFill>
                  <a:srgbClr val="000000"/>
                </a:solidFill>
                <a:effectLst/>
                <a:latin typeface="メイリオ" panose="020B0604030504040204" pitchFamily="50" charset="-128"/>
                <a:ea typeface="メイリオ" panose="020B0604030504040204" pitchFamily="50" charset="-128"/>
              </a:rPr>
              <a:t>（助成団体の取組事例</a:t>
            </a:r>
            <a:r>
              <a:rPr lang="ja-JP" altLang="en-US" sz="1400">
                <a:solidFill>
                  <a:srgbClr val="000000"/>
                </a:solidFill>
                <a:latin typeface="メイリオ" panose="020B0604030504040204" pitchFamily="50" charset="-128"/>
                <a:ea typeface="メイリオ" panose="020B0604030504040204" pitchFamily="50" charset="-128"/>
              </a:rPr>
              <a:t>）</a:t>
            </a:r>
            <a:endParaRPr lang="en-US" altLang="ja-JP" sz="1400" b="0" i="0">
              <a:solidFill>
                <a:srgbClr val="000000"/>
              </a:solidFill>
              <a:effectLst/>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CF21761A-0E98-960C-4DDD-F3225DE2F413}"/>
              </a:ext>
            </a:extLst>
          </p:cNvPr>
          <p:cNvSpPr txBox="1"/>
          <p:nvPr/>
        </p:nvSpPr>
        <p:spPr>
          <a:xfrm>
            <a:off x="4544740" y="4392108"/>
            <a:ext cx="2676011" cy="2123658"/>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200">
                <a:solidFill>
                  <a:srgbClr val="000000"/>
                </a:solidFill>
                <a:latin typeface="メイリオ" panose="020B0604030504040204" pitchFamily="50" charset="-128"/>
                <a:ea typeface="メイリオ" panose="020B0604030504040204" pitchFamily="50" charset="-128"/>
              </a:rPr>
              <a:t>企業と、森林所有者、市町村、森林組合などの林業事業体やボランティア団体の橋渡し役となり、地域と一体となった森づくり活動を山梨県内でサポート</a:t>
            </a:r>
            <a:endParaRPr kumimoji="1" lang="en-US" altLang="ja-JP" sz="1200">
              <a:solidFill>
                <a:srgbClr val="000000"/>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Ø"/>
            </a:pPr>
            <a:r>
              <a:rPr kumimoji="1" lang="ja-JP" altLang="en-US" sz="1200">
                <a:solidFill>
                  <a:srgbClr val="000000"/>
                </a:solidFill>
                <a:latin typeface="メイリオ" panose="020B0604030504040204" pitchFamily="50" charset="-128"/>
                <a:ea typeface="メイリオ" panose="020B0604030504040204" pitchFamily="50" charset="-128"/>
              </a:rPr>
              <a:t>コミッションが立会人となり協定を締結した企業・団体は、令和</a:t>
            </a:r>
            <a:r>
              <a:rPr kumimoji="1" lang="en-US" altLang="ja-JP" sz="1200">
                <a:solidFill>
                  <a:srgbClr val="000000"/>
                </a:solidFill>
                <a:latin typeface="メイリオ" panose="020B0604030504040204" pitchFamily="50" charset="-128"/>
                <a:ea typeface="メイリオ" panose="020B0604030504040204" pitchFamily="50" charset="-128"/>
              </a:rPr>
              <a:t>6</a:t>
            </a:r>
            <a:r>
              <a:rPr kumimoji="1" lang="ja-JP" altLang="en-US" sz="1200">
                <a:solidFill>
                  <a:srgbClr val="000000"/>
                </a:solidFill>
                <a:latin typeface="メイリオ" panose="020B0604030504040204" pitchFamily="50" charset="-128"/>
                <a:ea typeface="メイリオ" panose="020B0604030504040204" pitchFamily="50" charset="-128"/>
              </a:rPr>
              <a:t>年</a:t>
            </a:r>
            <a:r>
              <a:rPr kumimoji="1" lang="en-US" altLang="ja-JP" sz="1200">
                <a:solidFill>
                  <a:srgbClr val="000000"/>
                </a:solidFill>
                <a:latin typeface="メイリオ" panose="020B0604030504040204" pitchFamily="50" charset="-128"/>
                <a:ea typeface="メイリオ" panose="020B0604030504040204" pitchFamily="50" charset="-128"/>
              </a:rPr>
              <a:t>7</a:t>
            </a:r>
            <a:r>
              <a:rPr kumimoji="1" lang="ja-JP" altLang="en-US" sz="1200">
                <a:solidFill>
                  <a:srgbClr val="000000"/>
                </a:solidFill>
                <a:latin typeface="メイリオ" panose="020B0604030504040204" pitchFamily="50" charset="-128"/>
                <a:ea typeface="メイリオ" panose="020B0604030504040204" pitchFamily="50" charset="-128"/>
              </a:rPr>
              <a:t>月末現在で</a:t>
            </a:r>
            <a:r>
              <a:rPr kumimoji="1" lang="en-US" altLang="ja-JP" sz="1200" u="sng">
                <a:solidFill>
                  <a:srgbClr val="000000"/>
                </a:solidFill>
                <a:latin typeface="メイリオ" panose="020B0604030504040204" pitchFamily="50" charset="-128"/>
                <a:ea typeface="メイリオ" panose="020B0604030504040204" pitchFamily="50" charset="-128"/>
              </a:rPr>
              <a:t>31</a:t>
            </a:r>
            <a:r>
              <a:rPr kumimoji="1" lang="ja-JP" altLang="en-US" sz="1200" u="sng">
                <a:solidFill>
                  <a:srgbClr val="000000"/>
                </a:solidFill>
                <a:latin typeface="メイリオ" panose="020B0604030504040204" pitchFamily="50" charset="-128"/>
                <a:ea typeface="メイリオ" panose="020B0604030504040204" pitchFamily="50" charset="-128"/>
              </a:rPr>
              <a:t>企業・団体</a:t>
            </a:r>
            <a:r>
              <a:rPr kumimoji="1" lang="ja-JP" altLang="en-US" sz="1200">
                <a:solidFill>
                  <a:srgbClr val="000000"/>
                </a:solidFill>
                <a:latin typeface="メイリオ" panose="020B0604030504040204" pitchFamily="50" charset="-128"/>
                <a:ea typeface="メイリオ" panose="020B0604030504040204" pitchFamily="50" charset="-128"/>
              </a:rPr>
              <a:t>、</a:t>
            </a:r>
            <a:r>
              <a:rPr kumimoji="1" lang="en-US" altLang="ja-JP" sz="1200">
                <a:solidFill>
                  <a:srgbClr val="000000"/>
                </a:solidFill>
                <a:latin typeface="メイリオ" panose="020B0604030504040204" pitchFamily="50" charset="-128"/>
                <a:ea typeface="メイリオ" panose="020B0604030504040204" pitchFamily="50" charset="-128"/>
              </a:rPr>
              <a:t>42</a:t>
            </a:r>
            <a:r>
              <a:rPr kumimoji="1" lang="ja-JP" altLang="en-US" sz="1200">
                <a:solidFill>
                  <a:srgbClr val="000000"/>
                </a:solidFill>
                <a:latin typeface="メイリオ" panose="020B0604030504040204" pitchFamily="50" charset="-128"/>
                <a:ea typeface="メイリオ" panose="020B0604030504040204" pitchFamily="50" charset="-128"/>
              </a:rPr>
              <a:t>か所で活動中（例：ライオン、サントリー、セブン＆アイ・フードシステムズ等）</a:t>
            </a:r>
            <a:endParaRPr kumimoji="1" lang="en-US" altLang="ja-JP" sz="1200">
              <a:solidFill>
                <a:srgbClr val="000000"/>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19017A2B-9F25-7495-C4C6-047A5D8C6C9C}"/>
              </a:ext>
            </a:extLst>
          </p:cNvPr>
          <p:cNvSpPr txBox="1"/>
          <p:nvPr/>
        </p:nvSpPr>
        <p:spPr>
          <a:xfrm>
            <a:off x="419419" y="2437069"/>
            <a:ext cx="5362365" cy="253916"/>
          </a:xfrm>
          <a:prstGeom prst="rect">
            <a:avLst/>
          </a:prstGeom>
          <a:noFill/>
        </p:spPr>
        <p:txBody>
          <a:bodyPr wrap="none" rtlCol="0">
            <a:spAutoFit/>
          </a:bodyPr>
          <a:lstStyle/>
          <a:p>
            <a:r>
              <a:rPr kumimoji="1" lang="ja-JP" altLang="en-US" sz="1050"/>
              <a:t>運営事務局：（公社）国土緑化推進機構、特定非営利活動法人 森づくりフォーラム</a:t>
            </a:r>
          </a:p>
        </p:txBody>
      </p:sp>
      <p:sp>
        <p:nvSpPr>
          <p:cNvPr id="8" name="テキスト ボックス 7">
            <a:extLst>
              <a:ext uri="{FF2B5EF4-FFF2-40B4-BE49-F238E27FC236}">
                <a16:creationId xmlns:a16="http://schemas.microsoft.com/office/drawing/2014/main" id="{F219FA7A-D28F-0FC3-0C7E-59D272B09007}"/>
              </a:ext>
            </a:extLst>
          </p:cNvPr>
          <p:cNvSpPr txBox="1"/>
          <p:nvPr/>
        </p:nvSpPr>
        <p:spPr>
          <a:xfrm>
            <a:off x="277092" y="3223495"/>
            <a:ext cx="8552872" cy="523220"/>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400">
                <a:latin typeface="メイリオ" panose="020B0604030504040204" pitchFamily="50" charset="-128"/>
                <a:ea typeface="メイリオ" panose="020B0604030504040204" pitchFamily="50" charset="-128"/>
              </a:rPr>
              <a:t>森づくりを希望する企業等と山側をつなぐ活動に取り組む企業・団体に対して、取組の拡大や普及・啓発を支援</a:t>
            </a:r>
          </a:p>
        </p:txBody>
      </p:sp>
      <p:sp>
        <p:nvSpPr>
          <p:cNvPr id="23" name="テキスト ボックス 22">
            <a:extLst>
              <a:ext uri="{FF2B5EF4-FFF2-40B4-BE49-F238E27FC236}">
                <a16:creationId xmlns:a16="http://schemas.microsoft.com/office/drawing/2014/main" id="{2E07E371-91AF-DCD2-748A-2FA8FAB42A76}"/>
              </a:ext>
            </a:extLst>
          </p:cNvPr>
          <p:cNvSpPr txBox="1"/>
          <p:nvPr/>
        </p:nvSpPr>
        <p:spPr>
          <a:xfrm>
            <a:off x="5455539" y="4058501"/>
            <a:ext cx="2676011" cy="307777"/>
          </a:xfrm>
          <a:prstGeom prst="rect">
            <a:avLst/>
          </a:prstGeom>
          <a:noFill/>
        </p:spPr>
        <p:txBody>
          <a:bodyPr wrap="square" rtlCol="0">
            <a:spAutoFit/>
          </a:bodyPr>
          <a:lstStyle/>
          <a:p>
            <a:r>
              <a:rPr lang="ja-JP" altLang="en-US" sz="1400" b="1" i="0">
                <a:solidFill>
                  <a:schemeClr val="accent1"/>
                </a:solidFill>
                <a:effectLst/>
                <a:latin typeface="メイリオ" panose="020B0604030504040204" pitchFamily="50" charset="-128"/>
                <a:ea typeface="メイリオ" panose="020B0604030504040204" pitchFamily="50" charset="-128"/>
              </a:rPr>
              <a:t>やまなし森づくりコミッション</a:t>
            </a:r>
            <a:endParaRPr lang="en-US" altLang="ja-JP" sz="1400" b="1" i="0">
              <a:solidFill>
                <a:schemeClr val="accent1"/>
              </a:solidFill>
              <a:effectLst/>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35A146AA-0A58-8CEB-27A0-DA95CAABFF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6833" y="4612161"/>
            <a:ext cx="1634729" cy="1502304"/>
          </a:xfrm>
          <a:prstGeom prst="rect">
            <a:avLst/>
          </a:prstGeom>
          <a:solidFill>
            <a:schemeClr val="bg1"/>
          </a:solidFill>
          <a:ln w="38100">
            <a:solidFill>
              <a:schemeClr val="bg1"/>
            </a:solidFill>
          </a:ln>
        </p:spPr>
      </p:pic>
      <p:sp>
        <p:nvSpPr>
          <p:cNvPr id="4" name="正方形/長方形 3">
            <a:extLst>
              <a:ext uri="{FF2B5EF4-FFF2-40B4-BE49-F238E27FC236}">
                <a16:creationId xmlns:a16="http://schemas.microsoft.com/office/drawing/2014/main" id="{890228AD-48B1-31AE-6C81-DE4561FBBF77}"/>
              </a:ext>
            </a:extLst>
          </p:cNvPr>
          <p:cNvSpPr/>
          <p:nvPr/>
        </p:nvSpPr>
        <p:spPr>
          <a:xfrm>
            <a:off x="8618290" y="6414348"/>
            <a:ext cx="377890"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10</a:t>
            </a:fld>
            <a:endParaRPr kumimoji="1" lang="ja-JP" altLang="en-US" sz="1400" b="1"/>
          </a:p>
        </p:txBody>
      </p:sp>
      <p:pic>
        <p:nvPicPr>
          <p:cNvPr id="1028" name="Picture 4" descr="前田建設活動写真">
            <a:extLst>
              <a:ext uri="{FF2B5EF4-FFF2-40B4-BE49-F238E27FC236}">
                <a16:creationId xmlns:a16="http://schemas.microsoft.com/office/drawing/2014/main" id="{E6918B7C-2582-8F90-7667-A1879BCD925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7092" y="5587808"/>
            <a:ext cx="2582613" cy="91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681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B94F9BA3-E7C9-04C9-146E-88BE9E9D6BF4}"/>
              </a:ext>
            </a:extLst>
          </p:cNvPr>
          <p:cNvSpPr/>
          <p:nvPr/>
        </p:nvSpPr>
        <p:spPr>
          <a:xfrm>
            <a:off x="4829156" y="1865935"/>
            <a:ext cx="4178937" cy="495604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森づくり全国推進会議</a:t>
            </a:r>
          </a:p>
        </p:txBody>
      </p:sp>
      <p:sp>
        <p:nvSpPr>
          <p:cNvPr id="3" name="タイトル 1">
            <a:extLst>
              <a:ext uri="{FF2B5EF4-FFF2-40B4-BE49-F238E27FC236}">
                <a16:creationId xmlns:a16="http://schemas.microsoft.com/office/drawing/2014/main" id="{0D88F922-4597-80E4-22AC-B1188C1BEBF5}"/>
              </a:ext>
            </a:extLst>
          </p:cNvPr>
          <p:cNvSpPr txBox="1">
            <a:spLocks/>
          </p:cNvSpPr>
          <p:nvPr/>
        </p:nvSpPr>
        <p:spPr>
          <a:xfrm>
            <a:off x="0" y="118094"/>
            <a:ext cx="8966718" cy="509358"/>
          </a:xfrm>
          <a:prstGeom prst="rect">
            <a:avLst/>
          </a:prstGeom>
        </p:spPr>
        <p:txBody>
          <a:bodyPr vert="horz" lIns="288000" tIns="45720" rIns="91440" bIns="45720" rtlCol="0" anchor="ctr" anchorCtr="0">
            <a:normAutofit/>
          </a:bodyPr>
          <a:lstStyle>
            <a:lvl1pPr algn="l" defTabSz="1087873" rtl="0" eaLnBrk="1" latinLnBrk="0" hangingPunct="1">
              <a:lnSpc>
                <a:spcPct val="90000"/>
              </a:lnSpc>
              <a:spcBef>
                <a:spcPct val="0"/>
              </a:spcBef>
              <a:buNone/>
              <a:defRPr kumimoji="1" sz="2100" b="1" kern="1200">
                <a:solidFill>
                  <a:schemeClr val="tx1">
                    <a:lumMod val="75000"/>
                    <a:lumOff val="25000"/>
                  </a:schemeClr>
                </a:solidFill>
                <a:latin typeface="游ゴシック" panose="020B0400000000000000" pitchFamily="50" charset="-128"/>
                <a:ea typeface="游ゴシック" panose="020B0400000000000000" pitchFamily="50" charset="-128"/>
                <a:cs typeface="+mj-cs"/>
              </a:defRPr>
            </a:lvl1pPr>
          </a:lstStyle>
          <a:p>
            <a:pPr marL="0" marR="0" lvl="0" indent="0" algn="l" defTabSz="1087873"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a:ln>
                  <a:noFill/>
                </a:ln>
                <a:solidFill>
                  <a:sysClr val="windowText" lastClr="000000">
                    <a:lumMod val="75000"/>
                    <a:lumOff val="25000"/>
                  </a:sysClr>
                </a:solidFill>
                <a:effectLst/>
                <a:uLnTx/>
                <a:uFillTx/>
                <a:latin typeface="ＭＳ ゴシック" panose="020B0609070205080204" pitchFamily="49" charset="-128"/>
                <a:ea typeface="ＭＳ ゴシック" panose="020B0609070205080204" pitchFamily="49" charset="-128"/>
              </a:rPr>
              <a:t>森林</a:t>
            </a:r>
            <a:r>
              <a:rPr kumimoji="1" lang="en-US" altLang="ja-JP" sz="2000" b="1" i="0" u="none" strike="noStrike" kern="1200" cap="none" spc="0" normalizeH="0" baseline="0" noProof="0">
                <a:ln>
                  <a:noFill/>
                </a:ln>
                <a:solidFill>
                  <a:sysClr val="windowText" lastClr="000000">
                    <a:lumMod val="75000"/>
                    <a:lumOff val="25000"/>
                  </a:sysClr>
                </a:solidFill>
                <a:effectLst/>
                <a:uLnTx/>
                <a:uFillTx/>
                <a:latin typeface="ＭＳ ゴシック" panose="020B0609070205080204" pitchFamily="49" charset="-128"/>
                <a:ea typeface="ＭＳ ゴシック" panose="020B0609070205080204" pitchFamily="49" charset="-128"/>
              </a:rPr>
              <a:t>×ACT</a:t>
            </a:r>
            <a:r>
              <a:rPr kumimoji="1" lang="ja-JP" altLang="en-US" sz="2000" b="1" i="0" u="none" strike="noStrike" kern="1200" cap="none" spc="0" normalizeH="0" baseline="0" noProof="0">
                <a:ln>
                  <a:noFill/>
                </a:ln>
                <a:solidFill>
                  <a:sysClr val="windowText" lastClr="000000">
                    <a:lumMod val="75000"/>
                    <a:lumOff val="25000"/>
                  </a:sysClr>
                </a:solidFill>
                <a:effectLst/>
                <a:uLnTx/>
                <a:uFillTx/>
                <a:latin typeface="ＭＳ ゴシック" panose="020B0609070205080204" pitchFamily="49" charset="-128"/>
                <a:ea typeface="ＭＳ ゴシック" panose="020B0609070205080204" pitchFamily="49" charset="-128"/>
              </a:rPr>
              <a:t>チャレンジ、森林づくり全国推進会議</a:t>
            </a:r>
          </a:p>
        </p:txBody>
      </p:sp>
      <p:sp>
        <p:nvSpPr>
          <p:cNvPr id="5" name="コンテンツ プレースホルダー 57">
            <a:extLst>
              <a:ext uri="{FF2B5EF4-FFF2-40B4-BE49-F238E27FC236}">
                <a16:creationId xmlns:a16="http://schemas.microsoft.com/office/drawing/2014/main" id="{A00969A1-4275-85FC-1CA2-6D4167C14E9C}"/>
              </a:ext>
            </a:extLst>
          </p:cNvPr>
          <p:cNvSpPr txBox="1">
            <a:spLocks/>
          </p:cNvSpPr>
          <p:nvPr/>
        </p:nvSpPr>
        <p:spPr>
          <a:xfrm>
            <a:off x="34836" y="572669"/>
            <a:ext cx="9054709" cy="828293"/>
          </a:xfrm>
          <a:prstGeom prst="roundRect">
            <a:avLst>
              <a:gd name="adj" fmla="val 0"/>
            </a:avLst>
          </a:prstGeom>
          <a:ln w="19050" cmpd="sng">
            <a:solidFill>
              <a:sysClr val="windowText" lastClr="000000">
                <a:lumMod val="75000"/>
                <a:lumOff val="25000"/>
              </a:sysClr>
            </a:solidFill>
            <a:prstDash val="solid"/>
          </a:ln>
        </p:spPr>
        <p:txBody>
          <a:bodyPr vert="horz" lIns="91440" tIns="36000" rIns="91440" bIns="36000" rtlCol="0" anchor="ctr" anchorCtr="0">
            <a:noAutofit/>
          </a:bodyPr>
          <a:lstStyle>
            <a:lvl1pPr marL="171450" indent="-171450" algn="l" defTabSz="1087873" rtl="0" eaLnBrk="1" latinLnBrk="0" hangingPunct="1">
              <a:lnSpc>
                <a:spcPct val="100000"/>
              </a:lnSpc>
              <a:spcBef>
                <a:spcPts val="600"/>
              </a:spcBef>
              <a:buFont typeface="Wingdings" panose="05000000000000000000" pitchFamily="2" charset="2"/>
              <a:buChar char="n"/>
              <a:defRPr kumimoji="1" sz="1400" kern="1200">
                <a:solidFill>
                  <a:schemeClr val="tx1"/>
                </a:solidFill>
                <a:latin typeface="Yu Gothic UI" panose="020B0500000000000000" pitchFamily="50" charset="-128"/>
                <a:ea typeface="Yu Gothic UI" panose="020B0500000000000000" pitchFamily="50" charset="-128"/>
                <a:cs typeface="+mn-cs"/>
              </a:defRPr>
            </a:lvl1pPr>
            <a:lvl2pPr marL="71538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2pPr>
            <a:lvl3pPr marL="1259323"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3pPr>
            <a:lvl4pPr marL="1803259"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4pPr>
            <a:lvl5pPr marL="234719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5pPr>
            <a:lvl6pPr marL="2991651"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6pPr>
            <a:lvl7pPr marL="3535587"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7pPr>
            <a:lvl8pPr marL="4079524"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8pPr>
            <a:lvl9pPr marL="4623460"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9pPr>
          </a:lstStyle>
          <a:p>
            <a:pPr>
              <a:buClr>
                <a:sysClr val="windowText" lastClr="000000"/>
              </a:buClr>
              <a:defRPr/>
            </a:pPr>
            <a:r>
              <a:rPr lang="ja-JP" altLang="en-US">
                <a:solidFill>
                  <a:sysClr val="windowText" lastClr="000000"/>
                </a:solidFill>
                <a:latin typeface="ＭＳ ゴシック" panose="020B0609070205080204" pitchFamily="49" charset="-128"/>
                <a:ea typeface="ＭＳ ゴシック" panose="020B0609070205080204" pitchFamily="49" charset="-128"/>
              </a:rPr>
              <a:t>林野庁は</a:t>
            </a:r>
            <a:r>
              <a:rPr kumimoji="1" lang="en-US" altLang="ja-JP" b="0" i="0" u="none" strike="noStrike" kern="1200" cap="none" spc="0" normalizeH="0" baseline="0" noProof="0">
                <a:ln>
                  <a:noFill/>
                </a:ln>
                <a:effectLst/>
                <a:uLnTx/>
                <a:uFillTx/>
                <a:latin typeface="ＭＳ ゴシック" panose="020B0609070205080204" pitchFamily="49" charset="-128"/>
                <a:ea typeface="ＭＳ ゴシック" panose="020B0609070205080204" pitchFamily="49" charset="-128"/>
              </a:rPr>
              <a:t>2022</a:t>
            </a:r>
            <a:r>
              <a:rPr kumimoji="1" lang="ja-JP" altLang="en-US" b="0" i="0" u="none" strike="noStrike" kern="1200" cap="none" spc="0" normalizeH="0" baseline="0" noProof="0">
                <a:ln>
                  <a:noFill/>
                </a:ln>
                <a:effectLst/>
                <a:uLnTx/>
                <a:uFillTx/>
                <a:latin typeface="ＭＳ ゴシック" panose="020B0609070205080204" pitchFamily="49" charset="-128"/>
                <a:ea typeface="ＭＳ ゴシック" panose="020B0609070205080204" pitchFamily="49" charset="-128"/>
              </a:rPr>
              <a:t>年から、森林づくり活動等を通じてカーボンニュートラルに向け努力する企業等の取組を顕彰</a:t>
            </a:r>
            <a:endParaRPr lang="en-US" altLang="ja-JP">
              <a:solidFill>
                <a:sysClr val="windowText" lastClr="000000"/>
              </a:solidFill>
              <a:latin typeface="ＭＳ ゴシック" panose="020B0609070205080204" pitchFamily="49" charset="-128"/>
              <a:ea typeface="ＭＳ ゴシック" panose="020B0609070205080204" pitchFamily="49" charset="-128"/>
            </a:endParaRPr>
          </a:p>
          <a:p>
            <a:pPr marL="171450" marR="0" lvl="0" indent="-171450" algn="l" defTabSz="1087873" rtl="0" eaLnBrk="1" fontAlgn="auto" latinLnBrk="0" hangingPunct="1">
              <a:lnSpc>
                <a:spcPct val="100000"/>
              </a:lnSpc>
              <a:spcBef>
                <a:spcPts val="600"/>
              </a:spcBef>
              <a:spcAft>
                <a:spcPts val="0"/>
              </a:spcAft>
              <a:buClr>
                <a:sysClr val="windowText" lastClr="000000"/>
              </a:buClr>
              <a:buSzTx/>
              <a:buFont typeface="Wingdings" panose="05000000000000000000" pitchFamily="2" charset="2"/>
              <a:buChar char="n"/>
              <a:tabLst/>
              <a:defRPr/>
            </a:pPr>
            <a:r>
              <a:rPr lang="ja-JP" altLang="en-US">
                <a:solidFill>
                  <a:sysClr val="windowText" lastClr="000000"/>
                </a:solidFill>
                <a:latin typeface="ＭＳ ゴシック" panose="020B0609070205080204" pitchFamily="49" charset="-128"/>
                <a:ea typeface="ＭＳ ゴシック" panose="020B0609070205080204" pitchFamily="49" charset="-128"/>
              </a:rPr>
              <a:t>森林づくり全国推進会議（各界の企業・団体で構成される会議体）は、森林づくりを民間ベースで推進するための情報交換の場として活動</a:t>
            </a:r>
          </a:p>
        </p:txBody>
      </p:sp>
      <p:sp>
        <p:nvSpPr>
          <p:cNvPr id="2" name="テキスト ボックス 1">
            <a:extLst>
              <a:ext uri="{FF2B5EF4-FFF2-40B4-BE49-F238E27FC236}">
                <a16:creationId xmlns:a16="http://schemas.microsoft.com/office/drawing/2014/main" id="{24D781A5-1CCD-34AD-66ED-F009BA6AF1D3}"/>
              </a:ext>
            </a:extLst>
          </p:cNvPr>
          <p:cNvSpPr txBox="1"/>
          <p:nvPr/>
        </p:nvSpPr>
        <p:spPr>
          <a:xfrm>
            <a:off x="986602" y="24044"/>
            <a:ext cx="727968" cy="261610"/>
          </a:xfrm>
          <a:prstGeom prst="rect">
            <a:avLst/>
          </a:prstGeom>
          <a:noFill/>
        </p:spPr>
        <p:txBody>
          <a:bodyPr wrap="square" rtlCol="0">
            <a:spAutoFit/>
          </a:bodyPr>
          <a:lstStyle/>
          <a:p>
            <a:r>
              <a:rPr kumimoji="1" lang="ja-JP" altLang="en-US" sz="1100">
                <a:latin typeface="Yu Gothic UI" panose="020B0500000000000000" pitchFamily="50" charset="-128"/>
                <a:ea typeface="Yu Gothic UI" panose="020B0500000000000000" pitchFamily="50" charset="-128"/>
              </a:rPr>
              <a:t>ア  ク  ト</a:t>
            </a:r>
          </a:p>
        </p:txBody>
      </p:sp>
      <p:pic>
        <p:nvPicPr>
          <p:cNvPr id="53" name="図 52">
            <a:extLst>
              <a:ext uri="{FF2B5EF4-FFF2-40B4-BE49-F238E27FC236}">
                <a16:creationId xmlns:a16="http://schemas.microsoft.com/office/drawing/2014/main" id="{D8F54E04-C15B-E334-F652-EAD3A0894F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519178" y="36017"/>
            <a:ext cx="493720" cy="519891"/>
          </a:xfrm>
          <a:prstGeom prst="rect">
            <a:avLst/>
          </a:prstGeom>
          <a:ln w="3175">
            <a:noFill/>
          </a:ln>
        </p:spPr>
      </p:pic>
      <p:sp>
        <p:nvSpPr>
          <p:cNvPr id="10" name="テキスト ボックス 9">
            <a:extLst>
              <a:ext uri="{FF2B5EF4-FFF2-40B4-BE49-F238E27FC236}">
                <a16:creationId xmlns:a16="http://schemas.microsoft.com/office/drawing/2014/main" id="{532A4733-8F23-A5AA-0F6F-847DF1200FA2}"/>
              </a:ext>
            </a:extLst>
          </p:cNvPr>
          <p:cNvSpPr txBox="1"/>
          <p:nvPr/>
        </p:nvSpPr>
        <p:spPr>
          <a:xfrm>
            <a:off x="4892934" y="1520863"/>
            <a:ext cx="3960633" cy="338554"/>
          </a:xfrm>
          <a:prstGeom prst="rect">
            <a:avLst/>
          </a:prstGeom>
          <a:noFill/>
        </p:spPr>
        <p:txBody>
          <a:bodyPr wrap="square" lIns="91440" tIns="45720" rIns="91440" bIns="45720" rtlCol="0" anchor="t">
            <a:spAutoFit/>
          </a:bodyPr>
          <a:lstStyle>
            <a:defPPr>
              <a:defRPr lang="ja-JP"/>
            </a:defPPr>
            <a:lvl1pPr>
              <a:defRPr sz="16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sz="1300" b="1">
                <a:solidFill>
                  <a:schemeClr val="tx1"/>
                </a:solidFill>
                <a:latin typeface="Yu Gothic UI"/>
                <a:ea typeface="Yu Gothic UI"/>
              </a:rPr>
              <a:t>◆  </a:t>
            </a:r>
            <a:r>
              <a:rPr lang="ja-JP" altLang="en-US" b="1">
                <a:solidFill>
                  <a:schemeClr val="tx1"/>
                </a:solidFill>
                <a:latin typeface="Meiryo UI"/>
                <a:ea typeface="Meiryo UI"/>
              </a:rPr>
              <a:t>森林づくり全国推進会議</a:t>
            </a:r>
          </a:p>
        </p:txBody>
      </p:sp>
      <p:sp>
        <p:nvSpPr>
          <p:cNvPr id="12" name="テキスト ボックス 11">
            <a:extLst>
              <a:ext uri="{FF2B5EF4-FFF2-40B4-BE49-F238E27FC236}">
                <a16:creationId xmlns:a16="http://schemas.microsoft.com/office/drawing/2014/main" id="{F161CFAC-4BB3-DB88-E9B1-36895E587142}"/>
              </a:ext>
            </a:extLst>
          </p:cNvPr>
          <p:cNvSpPr txBox="1"/>
          <p:nvPr/>
        </p:nvSpPr>
        <p:spPr>
          <a:xfrm>
            <a:off x="5205752" y="1371488"/>
            <a:ext cx="727968" cy="230832"/>
          </a:xfrm>
          <a:prstGeom prst="rect">
            <a:avLst/>
          </a:prstGeom>
          <a:noFill/>
        </p:spPr>
        <p:txBody>
          <a:bodyPr wrap="square" rtlCol="0">
            <a:spAutoFit/>
          </a:bodyPr>
          <a:lstStyle/>
          <a:p>
            <a:r>
              <a:rPr kumimoji="1" lang="ja-JP" altLang="en-US" sz="900">
                <a:latin typeface="Yu Gothic UI" panose="020B0500000000000000" pitchFamily="50" charset="-128"/>
                <a:ea typeface="Yu Gothic UI" panose="020B0500000000000000" pitchFamily="50" charset="-128"/>
              </a:rPr>
              <a:t>も  り</a:t>
            </a:r>
          </a:p>
        </p:txBody>
      </p:sp>
      <p:sp>
        <p:nvSpPr>
          <p:cNvPr id="14" name="テキスト ボックス 13">
            <a:extLst>
              <a:ext uri="{FF2B5EF4-FFF2-40B4-BE49-F238E27FC236}">
                <a16:creationId xmlns:a16="http://schemas.microsoft.com/office/drawing/2014/main" id="{5383E6CE-D6A6-F642-766D-7A28F1A15C3D}"/>
              </a:ext>
            </a:extLst>
          </p:cNvPr>
          <p:cNvSpPr txBox="1"/>
          <p:nvPr/>
        </p:nvSpPr>
        <p:spPr>
          <a:xfrm>
            <a:off x="4857553" y="1971921"/>
            <a:ext cx="3948644" cy="1685077"/>
          </a:xfrm>
          <a:prstGeom prst="rect">
            <a:avLst/>
          </a:prstGeom>
          <a:noFill/>
        </p:spPr>
        <p:txBody>
          <a:bodyPr wrap="square" lIns="91440" tIns="45720" rIns="91440" bIns="45720" rtlCol="0" anchor="t">
            <a:spAutoFit/>
          </a:bodyPr>
          <a:lstStyle>
            <a:defPPr>
              <a:defRPr lang="ja-JP"/>
            </a:defPPr>
            <a:lvl1pPr marL="285750" indent="-285750">
              <a:spcBef>
                <a:spcPts val="300"/>
              </a:spcBef>
              <a:buFont typeface="Wingdings" panose="05000000000000000000" pitchFamily="2" charset="2"/>
              <a:buChar char="Ø"/>
              <a:defRPr sz="14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buClr>
                <a:schemeClr val="tx1"/>
              </a:buClr>
            </a:pPr>
            <a:r>
              <a:rPr lang="en-US" altLang="ja-JP" sz="1200">
                <a:solidFill>
                  <a:schemeClr val="tx1"/>
                </a:solidFill>
                <a:latin typeface="Meiryo UI"/>
                <a:ea typeface="Meiryo UI"/>
              </a:rPr>
              <a:t>2022</a:t>
            </a:r>
            <a:r>
              <a:rPr lang="ja-JP" altLang="en-US" sz="1200">
                <a:solidFill>
                  <a:schemeClr val="tx1"/>
                </a:solidFill>
                <a:latin typeface="Meiryo UI"/>
                <a:ea typeface="Meiryo UI"/>
              </a:rPr>
              <a:t>年</a:t>
            </a:r>
            <a:r>
              <a:rPr lang="en-US" altLang="ja-JP" sz="1200">
                <a:solidFill>
                  <a:schemeClr val="tx1"/>
                </a:solidFill>
                <a:latin typeface="Meiryo UI"/>
                <a:ea typeface="Meiryo UI"/>
              </a:rPr>
              <a:t>10</a:t>
            </a:r>
            <a:r>
              <a:rPr lang="ja-JP" altLang="en-US" sz="1200">
                <a:solidFill>
                  <a:schemeClr val="tx1"/>
                </a:solidFill>
                <a:latin typeface="Meiryo UI"/>
                <a:ea typeface="Meiryo UI"/>
              </a:rPr>
              <a:t>月発足。経済、地方自治体、教育、消費者、観光等各界の企業・団体で構成される会議体</a:t>
            </a:r>
          </a:p>
          <a:p>
            <a:pPr>
              <a:buClr>
                <a:schemeClr val="tx1"/>
              </a:buClr>
            </a:pPr>
            <a:r>
              <a:rPr lang="ja-JP" altLang="en-US" sz="1200">
                <a:solidFill>
                  <a:schemeClr val="tx1"/>
                </a:solidFill>
                <a:latin typeface="Meiryo UI"/>
                <a:ea typeface="Meiryo UI"/>
              </a:rPr>
              <a:t>目的は、</a:t>
            </a:r>
            <a:r>
              <a:rPr lang="en-US" altLang="ja-JP" sz="1200" u="sng">
                <a:solidFill>
                  <a:schemeClr val="tx1"/>
                </a:solidFill>
                <a:latin typeface="Meiryo UI"/>
                <a:ea typeface="Meiryo UI"/>
              </a:rPr>
              <a:t>SDGs</a:t>
            </a:r>
            <a:r>
              <a:rPr lang="ja-JP" altLang="en-US" sz="1200" u="sng">
                <a:solidFill>
                  <a:schemeClr val="tx1"/>
                </a:solidFill>
                <a:latin typeface="Meiryo UI"/>
                <a:ea typeface="Meiryo UI"/>
              </a:rPr>
              <a:t>やカーボンニュートラルの実現に貢献する森林づくりに取り組む</a:t>
            </a:r>
            <a:r>
              <a:rPr lang="ja-JP" altLang="en-US" sz="1200">
                <a:solidFill>
                  <a:schemeClr val="tx1"/>
                </a:solidFill>
                <a:latin typeface="Meiryo UI"/>
                <a:ea typeface="Meiryo UI"/>
              </a:rPr>
              <a:t>ことであり、この目的に賛同する企業・団体が会員となり、具体的な森林づくりを展開</a:t>
            </a:r>
          </a:p>
          <a:p>
            <a:pPr>
              <a:buClr>
                <a:srgbClr val="000000"/>
              </a:buClr>
            </a:pPr>
            <a:r>
              <a:rPr lang="ja-JP" altLang="en-US" sz="1200">
                <a:solidFill>
                  <a:schemeClr val="tx1"/>
                </a:solidFill>
                <a:latin typeface="Meiryo UI"/>
                <a:ea typeface="Meiryo UI"/>
              </a:rPr>
              <a:t>全国会議で活動報告やシンポジウムを行うほか、テーマを設けた会員向けオンライン勉強会を開催</a:t>
            </a:r>
          </a:p>
          <a:p>
            <a:pPr marL="0" indent="0">
              <a:buClr>
                <a:srgbClr val="000000"/>
              </a:buClr>
              <a:buNone/>
            </a:pPr>
            <a:r>
              <a:rPr lang="ja-JP" altLang="en-US" sz="1200">
                <a:solidFill>
                  <a:schemeClr val="tx1"/>
                </a:solidFill>
                <a:latin typeface="Meiryo UI"/>
                <a:ea typeface="Meiryo UI"/>
              </a:rPr>
              <a:t>　　（森林×ACTチャレンジ表彰式と全国会議は併催）</a:t>
            </a:r>
            <a:endParaRPr lang="ja-JP" altLang="en-US" sz="1200">
              <a:solidFill>
                <a:schemeClr val="tx1"/>
              </a:solidFill>
            </a:endParaRPr>
          </a:p>
        </p:txBody>
      </p:sp>
      <p:sp>
        <p:nvSpPr>
          <p:cNvPr id="15" name="四角形: 角を丸くする 14">
            <a:extLst>
              <a:ext uri="{FF2B5EF4-FFF2-40B4-BE49-F238E27FC236}">
                <a16:creationId xmlns:a16="http://schemas.microsoft.com/office/drawing/2014/main" id="{D835BE4D-03DF-ED45-E4DC-65717897B32D}"/>
              </a:ext>
            </a:extLst>
          </p:cNvPr>
          <p:cNvSpPr/>
          <p:nvPr/>
        </p:nvSpPr>
        <p:spPr>
          <a:xfrm>
            <a:off x="4878427" y="3698408"/>
            <a:ext cx="4015373" cy="2997885"/>
          </a:xfrm>
          <a:prstGeom prst="roundRect">
            <a:avLst>
              <a:gd name="adj" fmla="val 3636"/>
            </a:avLst>
          </a:prstGeom>
          <a:noFill/>
        </p:spPr>
        <p:style>
          <a:lnRef idx="2">
            <a:schemeClr val="accent6"/>
          </a:lnRef>
          <a:fillRef idx="1">
            <a:schemeClr val="lt1"/>
          </a:fillRef>
          <a:effectRef idx="0">
            <a:schemeClr val="accent6"/>
          </a:effectRef>
          <a:fontRef idx="minor">
            <a:schemeClr val="dk1"/>
          </a:fontRef>
        </p:style>
        <p:txBody>
          <a:bodyPr lIns="91440" tIns="45720" rIns="91440" bIns="45720" rtlCol="0" anchor="t" anchorCtr="0"/>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050" b="1" i="0" u="none" strike="noStrike" kern="1200" cap="none" spc="0" normalizeH="0" baseline="0" noProof="0">
                <a:ln>
                  <a:noFill/>
                </a:ln>
                <a:solidFill>
                  <a:prstClr val="black"/>
                </a:solidFill>
                <a:effectLst/>
                <a:uLnTx/>
                <a:uFillTx/>
                <a:latin typeface="メイリオ"/>
                <a:ea typeface="メイリオ"/>
              </a:rPr>
              <a:t>【</a:t>
            </a:r>
            <a:r>
              <a:rPr kumimoji="1" lang="ja-JP" altLang="en-US" sz="1050" b="1" i="0" u="none" strike="noStrike" kern="1200" cap="none" spc="0" normalizeH="0" baseline="0" noProof="0">
                <a:ln>
                  <a:noFill/>
                </a:ln>
                <a:solidFill>
                  <a:prstClr val="black"/>
                </a:solidFill>
                <a:effectLst/>
                <a:uLnTx/>
                <a:uFillTx/>
                <a:latin typeface="メイリオ"/>
                <a:ea typeface="メイリオ"/>
              </a:rPr>
              <a:t>会長</a:t>
            </a:r>
            <a:r>
              <a:rPr kumimoji="1" lang="en-US" altLang="ja-JP" sz="1050" b="1" i="0" u="none" strike="noStrike" kern="1200" cap="none" spc="0" normalizeH="0" baseline="0" noProof="0">
                <a:ln>
                  <a:noFill/>
                </a:ln>
                <a:solidFill>
                  <a:prstClr val="black"/>
                </a:solidFill>
                <a:effectLst/>
                <a:uLnTx/>
                <a:uFillTx/>
                <a:latin typeface="メイリオ"/>
                <a:ea typeface="メイリオ"/>
              </a:rPr>
              <a:t>】</a:t>
            </a: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rPr>
              <a:t>　櫻田 謙悟会長（</a:t>
            </a:r>
            <a:r>
              <a:rPr kumimoji="1" lang="ja-JP" altLang="en-US" sz="1050">
                <a:solidFill>
                  <a:prstClr val="black"/>
                </a:solidFill>
                <a:latin typeface="メイリオ"/>
                <a:ea typeface="メイリオ"/>
              </a:rPr>
              <a:t>公益財団法人</a:t>
            </a:r>
            <a:r>
              <a:rPr kumimoji="1" lang="en-US" altLang="zh-TW" sz="1050" b="0" i="0" u="none" strike="noStrike" kern="1200" cap="none" spc="0" normalizeH="0" baseline="0" noProof="0">
                <a:ln>
                  <a:noFill/>
                </a:ln>
                <a:solidFill>
                  <a:prstClr val="black"/>
                </a:solidFill>
                <a:effectLst/>
                <a:uLnTx/>
                <a:uFillTx/>
                <a:latin typeface="メイリオ"/>
                <a:ea typeface="メイリオ"/>
              </a:rPr>
              <a:t>SOMPO</a:t>
            </a:r>
            <a:r>
              <a:rPr kumimoji="1" lang="zh-TW" altLang="en-US" sz="1050" b="0" i="0" u="none" strike="noStrike" kern="1200" cap="none" spc="0" normalizeH="0" baseline="0" noProof="0">
                <a:ln>
                  <a:noFill/>
                </a:ln>
                <a:solidFill>
                  <a:prstClr val="black"/>
                </a:solidFill>
                <a:effectLst/>
                <a:uLnTx/>
                <a:uFillTx/>
                <a:latin typeface="メイリオ"/>
                <a:ea typeface="メイリオ"/>
              </a:rPr>
              <a:t>美術財団 理事長</a:t>
            </a:r>
            <a:r>
              <a:rPr kumimoji="1" lang="ja-JP" altLang="en-US" sz="1050" b="0" i="0" u="none" strike="noStrike" kern="1200" cap="none" spc="0" normalizeH="0" baseline="0" noProof="0">
                <a:ln>
                  <a:noFill/>
                </a:ln>
                <a:solidFill>
                  <a:prstClr val="black"/>
                </a:solidFill>
                <a:effectLst/>
                <a:uLnTx/>
                <a:uFillTx/>
                <a:latin typeface="メイリオ"/>
                <a:ea typeface="メイリオ"/>
              </a:rPr>
              <a:t>）　　</a:t>
            </a:r>
            <a:endParaRPr kumimoji="1" lang="en-US" altLang="ja-JP" sz="1050" b="0" i="0" u="none" strike="noStrike" kern="1200" cap="none" spc="0" normalizeH="0" baseline="0" noProof="0">
              <a:ln>
                <a:noFill/>
              </a:ln>
              <a:solidFill>
                <a:prstClr val="black"/>
              </a:solidFill>
              <a:effectLst/>
              <a:uLnTx/>
              <a:uFillTx/>
              <a:latin typeface="メイリオ"/>
              <a:ea typeface="メイリオ"/>
            </a:endParaRPr>
          </a:p>
          <a:p>
            <a:pPr defTabSz="914400">
              <a:lnSpc>
                <a:spcPts val="1800"/>
              </a:lnSpc>
              <a:defRPr/>
            </a:pPr>
            <a:r>
              <a:rPr lang="en-US" altLang="ja-JP" sz="1050" b="1">
                <a:solidFill>
                  <a:prstClr val="black"/>
                </a:solidFill>
                <a:latin typeface="メイリオ"/>
                <a:ea typeface="メイリオ"/>
              </a:rPr>
              <a:t>【</a:t>
            </a:r>
            <a:r>
              <a:rPr lang="en-US" altLang="ja-JP" sz="1050" b="1" err="1">
                <a:solidFill>
                  <a:prstClr val="black"/>
                </a:solidFill>
                <a:latin typeface="メイリオ"/>
                <a:ea typeface="メイリオ"/>
              </a:rPr>
              <a:t>実行委員会</a:t>
            </a:r>
            <a:r>
              <a:rPr lang="en-US" altLang="ja-JP" sz="1050" b="1">
                <a:solidFill>
                  <a:prstClr val="black"/>
                </a:solidFill>
                <a:latin typeface="メイリオ"/>
                <a:ea typeface="メイリオ"/>
              </a:rPr>
              <a:t>】</a:t>
            </a:r>
            <a:endParaRPr kumimoji="1" lang="en-US" altLang="ja-JP" sz="1050" b="1">
              <a:solidFill>
                <a:prstClr val="black"/>
              </a:solidFill>
              <a:latin typeface="メイリオ"/>
              <a:ea typeface="メイリオ"/>
            </a:endParaRPr>
          </a:p>
          <a:p>
            <a:pPr defTabSz="914400">
              <a:lnSpc>
                <a:spcPts val="1800"/>
              </a:lnSpc>
              <a:defRPr/>
            </a:pPr>
            <a:r>
              <a:rPr lang="en-US" altLang="ja-JP" sz="1050" b="1">
                <a:solidFill>
                  <a:prstClr val="black"/>
                </a:solidFill>
                <a:latin typeface="メイリオ"/>
                <a:ea typeface="メイリオ"/>
              </a:rPr>
              <a:t>　</a:t>
            </a:r>
            <a:r>
              <a:rPr lang="en-US" altLang="ja-JP" sz="1050" err="1">
                <a:solidFill>
                  <a:prstClr val="black"/>
                </a:solidFill>
                <a:latin typeface="メイリオ"/>
                <a:ea typeface="メイリオ"/>
              </a:rPr>
              <a:t>経済同友会、経団連、日本商工会議所、知事会、市長会</a:t>
            </a:r>
            <a:r>
              <a:rPr lang="en-US" altLang="ja-JP" sz="1050">
                <a:solidFill>
                  <a:prstClr val="black"/>
                </a:solidFill>
                <a:latin typeface="メイリオ"/>
                <a:ea typeface="メイリオ"/>
              </a:rPr>
              <a:t>、</a:t>
            </a:r>
          </a:p>
          <a:p>
            <a:pPr defTabSz="914400">
              <a:lnSpc>
                <a:spcPts val="1800"/>
              </a:lnSpc>
              <a:defRPr/>
            </a:pPr>
            <a:r>
              <a:rPr lang="en-US" altLang="ja-JP" sz="1050">
                <a:solidFill>
                  <a:prstClr val="black"/>
                </a:solidFill>
                <a:latin typeface="メイリオ"/>
                <a:ea typeface="メイリオ"/>
              </a:rPr>
              <a:t>　</a:t>
            </a:r>
            <a:r>
              <a:rPr lang="en-US" altLang="ja-JP" sz="1050" err="1">
                <a:solidFill>
                  <a:prstClr val="black"/>
                </a:solidFill>
                <a:latin typeface="メイリオ"/>
                <a:ea typeface="メイリオ"/>
              </a:rPr>
              <a:t>町村会、連合、日本林業協会</a:t>
            </a:r>
            <a:r>
              <a:rPr lang="en-US" altLang="ja-JP" sz="1050">
                <a:solidFill>
                  <a:prstClr val="black"/>
                </a:solidFill>
                <a:latin typeface="メイリオ"/>
                <a:ea typeface="メイリオ"/>
              </a:rPr>
              <a:t>　等　14団体</a:t>
            </a:r>
          </a:p>
          <a:p>
            <a:pPr marL="0" marR="0" lvl="0" indent="0" algn="l" defTabSz="914400">
              <a:lnSpc>
                <a:spcPts val="1800"/>
              </a:lnSpc>
              <a:spcBef>
                <a:spcPts val="0"/>
              </a:spcBef>
              <a:spcAft>
                <a:spcPts val="0"/>
              </a:spcAft>
              <a:buClrTx/>
              <a:buSzTx/>
              <a:buFontTx/>
              <a:buNone/>
              <a:tabLst/>
              <a:defRPr/>
            </a:pPr>
            <a:r>
              <a:rPr kumimoji="1" lang="en-US" altLang="ja-JP" sz="1050" b="1">
                <a:solidFill>
                  <a:prstClr val="black"/>
                </a:solidFill>
                <a:latin typeface="メイリオ"/>
                <a:ea typeface="メイリオ"/>
              </a:rPr>
              <a:t>【</a:t>
            </a:r>
            <a:r>
              <a:rPr kumimoji="1" lang="ja-JP" altLang="en-US" sz="1050" b="1" i="0" u="none" strike="noStrike" kern="1200" cap="none" spc="0" normalizeH="0" baseline="0" noProof="0">
                <a:ln>
                  <a:noFill/>
                </a:ln>
                <a:solidFill>
                  <a:prstClr val="black"/>
                </a:solidFill>
                <a:effectLst/>
                <a:uLnTx/>
                <a:uFillTx/>
                <a:latin typeface="メイリオ"/>
                <a:ea typeface="メイリオ"/>
              </a:rPr>
              <a:t>会員</a:t>
            </a:r>
            <a:r>
              <a:rPr kumimoji="1" lang="en-US" altLang="ja-JP" sz="1050" b="1" i="0" u="none" strike="noStrike" kern="1200" cap="none" spc="0" normalizeH="0" baseline="0" noProof="0">
                <a:ln>
                  <a:noFill/>
                </a:ln>
                <a:solidFill>
                  <a:prstClr val="black"/>
                </a:solidFill>
                <a:effectLst/>
                <a:uLnTx/>
                <a:uFillTx/>
                <a:latin typeface="メイリオ"/>
                <a:ea typeface="メイリオ"/>
              </a:rPr>
              <a:t>】</a:t>
            </a:r>
            <a:endParaRPr lang="en-US" altLang="ja-JP" sz="1050" b="1" i="0" u="none" strike="noStrike" kern="1200" cap="none" spc="0" normalizeH="0" baseline="0" noProof="0">
              <a:ln>
                <a:noFill/>
              </a:ln>
              <a:solidFill>
                <a:prstClr val="black"/>
              </a:solidFill>
              <a:effectLst/>
              <a:uLnTx/>
              <a:uFillTx/>
              <a:latin typeface="メイリオ"/>
              <a:ea typeface="メイリオ"/>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本会議の趣旨に賛同する企業・団体・地方自治体</a:t>
            </a:r>
            <a:endPar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rPr>
              <a:t>　（</a:t>
            </a:r>
            <a:r>
              <a:rPr kumimoji="1" lang="en-US" altLang="ja-JP" sz="1050">
                <a:solidFill>
                  <a:prstClr val="black"/>
                </a:solidFill>
                <a:latin typeface="メイリオ"/>
                <a:ea typeface="メイリオ"/>
              </a:rPr>
              <a:t>2025</a:t>
            </a:r>
            <a:r>
              <a:rPr kumimoji="1" lang="ja-JP" altLang="en-US" sz="1050" b="0" i="0" u="none" strike="noStrike" kern="1200" cap="none" spc="0" normalizeH="0" baseline="0" noProof="0">
                <a:ln>
                  <a:noFill/>
                </a:ln>
                <a:solidFill>
                  <a:prstClr val="black"/>
                </a:solidFill>
                <a:effectLst/>
                <a:uLnTx/>
                <a:uFillTx/>
                <a:latin typeface="メイリオ"/>
                <a:ea typeface="メイリオ"/>
              </a:rPr>
              <a:t>年</a:t>
            </a:r>
            <a:r>
              <a:rPr kumimoji="1" lang="en-US" altLang="ja-JP" sz="1050">
                <a:solidFill>
                  <a:prstClr val="black"/>
                </a:solidFill>
                <a:latin typeface="メイリオ"/>
                <a:ea typeface="メイリオ"/>
              </a:rPr>
              <a:t>1</a:t>
            </a:r>
            <a:r>
              <a:rPr kumimoji="1" lang="ja-JP" altLang="en-US" sz="1050" b="0" i="0" u="none" strike="noStrike" kern="1200" cap="none" spc="0" normalizeH="0" baseline="0" noProof="0">
                <a:ln>
                  <a:noFill/>
                </a:ln>
                <a:solidFill>
                  <a:prstClr val="black"/>
                </a:solidFill>
                <a:effectLst/>
                <a:uLnTx/>
                <a:uFillTx/>
                <a:latin typeface="メイリオ"/>
                <a:ea typeface="メイリオ"/>
              </a:rPr>
              <a:t>月</a:t>
            </a:r>
            <a:r>
              <a:rPr kumimoji="1" lang="en-US" altLang="ja-JP" sz="1050" b="0" i="0" u="none" strike="noStrike" kern="1200" cap="none" spc="0" normalizeH="0" baseline="0" noProof="0">
                <a:ln>
                  <a:noFill/>
                </a:ln>
                <a:solidFill>
                  <a:prstClr val="black"/>
                </a:solidFill>
                <a:effectLst/>
                <a:uLnTx/>
                <a:uFillTx/>
                <a:latin typeface="メイリオ"/>
                <a:ea typeface="メイリオ"/>
              </a:rPr>
              <a:t>22</a:t>
            </a:r>
            <a:r>
              <a:rPr kumimoji="1" lang="ja-JP" altLang="en-US" sz="1050" b="0" i="0" u="none" strike="noStrike" kern="1200" cap="none" spc="0" normalizeH="0" baseline="0" noProof="0">
                <a:ln>
                  <a:noFill/>
                </a:ln>
                <a:solidFill>
                  <a:prstClr val="black"/>
                </a:solidFill>
                <a:effectLst/>
                <a:uLnTx/>
                <a:uFillTx/>
                <a:latin typeface="メイリオ"/>
                <a:ea typeface="メイリオ"/>
              </a:rPr>
              <a:t>日時点：</a:t>
            </a:r>
            <a:r>
              <a:rPr kumimoji="1" lang="en-US" altLang="ja-JP" sz="1050">
                <a:solidFill>
                  <a:prstClr val="black"/>
                </a:solidFill>
                <a:latin typeface="メイリオ"/>
                <a:ea typeface="メイリオ"/>
              </a:rPr>
              <a:t>276</a:t>
            </a:r>
            <a:r>
              <a:rPr kumimoji="1" lang="ja-JP" altLang="en-US" sz="1050" b="0" i="0" u="none" strike="noStrike" kern="1200" cap="none" spc="0" normalizeH="0" baseline="0" noProof="0">
                <a:ln>
                  <a:noFill/>
                </a:ln>
                <a:solidFill>
                  <a:prstClr val="black"/>
                </a:solidFill>
                <a:effectLst/>
                <a:uLnTx/>
                <a:uFillTx/>
                <a:latin typeface="メイリオ"/>
                <a:ea typeface="メイリオ"/>
              </a:rPr>
              <a:t>）　</a:t>
            </a:r>
            <a:r>
              <a:rPr kumimoji="1" lang="ja-JP" altLang="en-US" sz="1050" b="0" i="0" u="none" strike="noStrike" kern="1200" cap="none" spc="0" normalizeH="0" baseline="0" noProof="0">
                <a:ln>
                  <a:noFill/>
                </a:ln>
                <a:solidFill>
                  <a:srgbClr val="FF0000"/>
                </a:solidFill>
                <a:effectLst/>
                <a:uLnTx/>
                <a:uFillTx/>
                <a:latin typeface="メイリオ"/>
                <a:ea typeface="メイリオ"/>
              </a:rPr>
              <a:t>　</a:t>
            </a:r>
            <a:endParaRPr kumimoji="1" lang="en-US" altLang="ja-JP" sz="1050" b="0" i="0" u="none" strike="noStrike" kern="1200" cap="none" spc="0" normalizeH="0" baseline="0" noProof="0">
              <a:ln>
                <a:noFill/>
              </a:ln>
              <a:solidFill>
                <a:srgbClr val="FF0000"/>
              </a:solidFill>
              <a:effectLst/>
              <a:uLnTx/>
              <a:uFillTx/>
              <a:latin typeface="メイリオ"/>
              <a:ea typeface="メイリオ"/>
            </a:endParaRPr>
          </a:p>
          <a:p>
            <a:pPr marL="0" marR="0" lvl="0" indent="0" algn="l" defTabSz="914400" rtl="0" eaLnBrk="1" fontAlgn="auto" latinLnBrk="0" hangingPunct="1">
              <a:lnSpc>
                <a:spcPts val="700"/>
              </a:lnSpc>
              <a:spcBef>
                <a:spcPts val="0"/>
              </a:spcBef>
              <a:spcAft>
                <a:spcPts val="0"/>
              </a:spcAft>
              <a:buClrTx/>
              <a:buSzTx/>
              <a:buFontTx/>
              <a:buNone/>
              <a:tabLst/>
              <a:defRPr/>
            </a:pPr>
            <a:endParaRPr kumimoji="1" lang="en-US" altLang="ja-JP" sz="105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a:ln>
                  <a:noFill/>
                </a:ln>
                <a:solidFill>
                  <a:prstClr val="black"/>
                </a:solidFill>
                <a:effectLst/>
                <a:uLnTx/>
                <a:uFillTx/>
                <a:latin typeface="メイリオ"/>
                <a:ea typeface="メイリオ"/>
              </a:rPr>
              <a:t>【</a:t>
            </a:r>
            <a:r>
              <a:rPr kumimoji="1" lang="ja-JP" altLang="en-US" sz="1050" b="1" i="0" u="none" strike="noStrike" kern="1200" cap="none" spc="0" normalizeH="0" baseline="0" noProof="0">
                <a:ln>
                  <a:noFill/>
                </a:ln>
                <a:solidFill>
                  <a:prstClr val="black"/>
                </a:solidFill>
                <a:effectLst/>
                <a:uLnTx/>
                <a:uFillTx/>
                <a:latin typeface="メイリオ"/>
                <a:ea typeface="メイリオ"/>
              </a:rPr>
              <a:t>事務局</a:t>
            </a:r>
            <a:r>
              <a:rPr kumimoji="1" lang="en-US" altLang="ja-JP" sz="1050" b="1" i="0" u="none" strike="noStrike" kern="1200" cap="none" spc="0" normalizeH="0" baseline="0" noProof="0">
                <a:ln>
                  <a:noFill/>
                </a:ln>
                <a:solidFill>
                  <a:prstClr val="black"/>
                </a:solidFill>
                <a:effectLst/>
                <a:uLnTx/>
                <a:uFillTx/>
                <a:latin typeface="メイリオ"/>
                <a:ea typeface="メイリオ"/>
              </a:rPr>
              <a:t>】</a:t>
            </a:r>
            <a:endParaRPr lang="en-US" altLang="ja-JP" sz="1050" b="1" i="0" u="none" strike="noStrike" kern="1200" cap="none" spc="0" normalizeH="0" baseline="0" noProof="0">
              <a:ln>
                <a:noFill/>
              </a:ln>
              <a:solidFill>
                <a:prstClr val="black"/>
              </a:solidFill>
              <a:effectLst/>
              <a:uLnTx/>
              <a:uFillTx/>
              <a:latin typeface="メイリオ"/>
              <a:ea typeface="メイリオ"/>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a:ea typeface="メイリオ"/>
              </a:rPr>
              <a:t>　</a:t>
            </a:r>
            <a:r>
              <a:rPr kumimoji="1" lang="ja-JP" altLang="en-US" sz="1050">
                <a:solidFill>
                  <a:prstClr val="black"/>
                </a:solidFill>
                <a:latin typeface="メイリオ"/>
                <a:ea typeface="メイリオ"/>
              </a:rPr>
              <a:t>（</a:t>
            </a:r>
            <a:r>
              <a:rPr kumimoji="1" lang="ja-JP" altLang="en-US" sz="1050" b="0" i="0" u="none" strike="noStrike" kern="1200" cap="none" spc="0" normalizeH="0" baseline="0" noProof="0">
                <a:ln>
                  <a:noFill/>
                </a:ln>
                <a:solidFill>
                  <a:prstClr val="black"/>
                </a:solidFill>
                <a:effectLst/>
                <a:uLnTx/>
                <a:uFillTx/>
                <a:latin typeface="メイリオ"/>
                <a:ea typeface="メイリオ"/>
              </a:rPr>
              <a:t>公</a:t>
            </a:r>
            <a:r>
              <a:rPr kumimoji="1" lang="ja-JP" altLang="en-US" sz="1050">
                <a:solidFill>
                  <a:prstClr val="black"/>
                </a:solidFill>
                <a:latin typeface="メイリオ"/>
                <a:ea typeface="メイリオ"/>
              </a:rPr>
              <a:t>社）</a:t>
            </a:r>
            <a:r>
              <a:rPr kumimoji="1" lang="ja-JP" altLang="en-US" sz="1050" b="0" i="0" u="none" strike="noStrike" kern="1200" cap="none" spc="0" normalizeH="0" baseline="0" noProof="0">
                <a:ln>
                  <a:noFill/>
                </a:ln>
                <a:solidFill>
                  <a:prstClr val="black"/>
                </a:solidFill>
                <a:effectLst/>
                <a:uLnTx/>
                <a:uFillTx/>
                <a:latin typeface="メイリオ"/>
                <a:ea typeface="メイリオ"/>
              </a:rPr>
              <a:t> 国土緑化推進機構</a:t>
            </a:r>
            <a:endParaRPr lang="en-US" altLang="ja-JP" sz="1050" b="0" i="0" u="none" strike="noStrike" kern="1200" cap="none" spc="0" normalizeH="0" baseline="0" noProof="0">
              <a:ln>
                <a:noFill/>
              </a:ln>
              <a:solidFill>
                <a:prstClr val="black"/>
              </a:solidFill>
              <a:effectLst/>
              <a:uLnTx/>
              <a:uFillTx/>
              <a:latin typeface="メイリオ"/>
              <a:ea typeface="メイリオ"/>
            </a:endParaRPr>
          </a:p>
        </p:txBody>
      </p:sp>
      <p:sp>
        <p:nvSpPr>
          <p:cNvPr id="19" name="テキスト ボックス 18">
            <a:extLst>
              <a:ext uri="{FF2B5EF4-FFF2-40B4-BE49-F238E27FC236}">
                <a16:creationId xmlns:a16="http://schemas.microsoft.com/office/drawing/2014/main" id="{C424CE24-8FFD-F5FD-A56C-AB4A94C07F4B}"/>
              </a:ext>
            </a:extLst>
          </p:cNvPr>
          <p:cNvSpPr txBox="1"/>
          <p:nvPr/>
        </p:nvSpPr>
        <p:spPr>
          <a:xfrm>
            <a:off x="3006574" y="8373"/>
            <a:ext cx="727968" cy="230832"/>
          </a:xfrm>
          <a:prstGeom prst="rect">
            <a:avLst/>
          </a:prstGeom>
          <a:noFill/>
        </p:spPr>
        <p:txBody>
          <a:bodyPr wrap="square" rtlCol="0">
            <a:spAutoFit/>
          </a:bodyPr>
          <a:lstStyle/>
          <a:p>
            <a:r>
              <a:rPr kumimoji="1" lang="ja-JP" altLang="en-US" sz="900">
                <a:latin typeface="Yu Gothic UI" panose="020B0500000000000000" pitchFamily="50" charset="-128"/>
                <a:ea typeface="Yu Gothic UI" panose="020B0500000000000000" pitchFamily="50" charset="-128"/>
              </a:rPr>
              <a:t>も   り</a:t>
            </a:r>
          </a:p>
        </p:txBody>
      </p:sp>
      <p:pic>
        <p:nvPicPr>
          <p:cNvPr id="20" name="図 19" descr="会議室にいる人たち&#10;&#10;自動的に生成された説明">
            <a:extLst>
              <a:ext uri="{FF2B5EF4-FFF2-40B4-BE49-F238E27FC236}">
                <a16:creationId xmlns:a16="http://schemas.microsoft.com/office/drawing/2014/main" id="{95BF9440-0762-E070-82EC-3C0959C9F3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2415" y="5400764"/>
            <a:ext cx="1497350" cy="1164267"/>
          </a:xfrm>
          <a:prstGeom prst="rect">
            <a:avLst/>
          </a:prstGeom>
        </p:spPr>
      </p:pic>
      <p:sp>
        <p:nvSpPr>
          <p:cNvPr id="21" name="テキスト ボックス 20">
            <a:extLst>
              <a:ext uri="{FF2B5EF4-FFF2-40B4-BE49-F238E27FC236}">
                <a16:creationId xmlns:a16="http://schemas.microsoft.com/office/drawing/2014/main" id="{A410A67F-00BE-5F8D-AFD2-F76C4A27D83C}"/>
              </a:ext>
            </a:extLst>
          </p:cNvPr>
          <p:cNvSpPr txBox="1"/>
          <p:nvPr/>
        </p:nvSpPr>
        <p:spPr>
          <a:xfrm>
            <a:off x="4968689" y="6191520"/>
            <a:ext cx="2500412" cy="369332"/>
          </a:xfrm>
          <a:prstGeom prst="rect">
            <a:avLst/>
          </a:prstGeom>
          <a:noFill/>
        </p:spPr>
        <p:txBody>
          <a:bodyPr wrap="square">
            <a:spAutoFit/>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rPr>
              <a:t>写真：第３回森林づくり全国推進会議</a:t>
            </a:r>
            <a:endParaRPr kumimoji="1" lang="en-US" altLang="ja-JP" sz="9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829544"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rPr>
              <a:t>（</a:t>
            </a:r>
            <a:r>
              <a:rPr kumimoji="1" lang="en-US" altLang="ja-JP" sz="9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rPr>
              <a:t>2024</a:t>
            </a:r>
            <a:r>
              <a:rPr kumimoji="1" lang="ja-JP" altLang="en-US" sz="9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rPr>
              <a:t>年</a:t>
            </a:r>
            <a:r>
              <a:rPr kumimoji="1" lang="en-US" altLang="ja-JP" sz="9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rPr>
              <a:t>10</a:t>
            </a:r>
            <a:r>
              <a:rPr kumimoji="1" lang="ja-JP" altLang="en-US" sz="9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rPr>
              <a:t>月９日）の様子</a:t>
            </a:r>
            <a:r>
              <a:rPr kumimoji="1" lang="ja-JP" altLang="en-US" sz="900">
                <a:solidFill>
                  <a:prstClr val="black"/>
                </a:solidFill>
                <a:latin typeface="ＭＳ ゴシック" panose="020B0609070205080204" pitchFamily="49" charset="-128"/>
                <a:ea typeface="ＭＳ ゴシック" panose="020B0609070205080204" pitchFamily="49" charset="-128"/>
              </a:rPr>
              <a:t>→</a:t>
            </a:r>
            <a:endParaRPr kumimoji="1" lang="en-US" altLang="ja-JP" sz="9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4" name="正方形/長方形 3">
            <a:extLst>
              <a:ext uri="{FF2B5EF4-FFF2-40B4-BE49-F238E27FC236}">
                <a16:creationId xmlns:a16="http://schemas.microsoft.com/office/drawing/2014/main" id="{890228AD-48B1-31AE-6C81-DE4561FBBF77}"/>
              </a:ext>
            </a:extLst>
          </p:cNvPr>
          <p:cNvSpPr/>
          <p:nvPr/>
        </p:nvSpPr>
        <p:spPr>
          <a:xfrm>
            <a:off x="8685528" y="6391351"/>
            <a:ext cx="377890"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11</a:t>
            </a:fld>
            <a:endParaRPr kumimoji="1" lang="ja-JP" altLang="en-US" sz="1400" b="1"/>
          </a:p>
        </p:txBody>
      </p:sp>
      <p:sp>
        <p:nvSpPr>
          <p:cNvPr id="6" name="テキスト ボックス 5">
            <a:extLst>
              <a:ext uri="{FF2B5EF4-FFF2-40B4-BE49-F238E27FC236}">
                <a16:creationId xmlns:a16="http://schemas.microsoft.com/office/drawing/2014/main" id="{E4ECD5EA-B17B-4416-F204-1EE2754A94EE}"/>
              </a:ext>
            </a:extLst>
          </p:cNvPr>
          <p:cNvSpPr txBox="1"/>
          <p:nvPr/>
        </p:nvSpPr>
        <p:spPr>
          <a:xfrm>
            <a:off x="103873" y="1525482"/>
            <a:ext cx="3960633" cy="338554"/>
          </a:xfrm>
          <a:prstGeom prst="rect">
            <a:avLst/>
          </a:prstGeom>
          <a:noFill/>
        </p:spPr>
        <p:txBody>
          <a:bodyPr wrap="square" lIns="91440" tIns="45720" rIns="91440" bIns="45720" rtlCol="0" anchor="t">
            <a:spAutoFit/>
          </a:bodyPr>
          <a:lstStyle>
            <a:defPPr>
              <a:defRPr lang="ja-JP"/>
            </a:defPPr>
            <a:lvl1pPr>
              <a:defRPr sz="16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sz="1300" b="1">
                <a:solidFill>
                  <a:schemeClr val="tx1"/>
                </a:solidFill>
                <a:latin typeface="Yu Gothic UI"/>
                <a:ea typeface="Yu Gothic UI"/>
              </a:rPr>
              <a:t>◆  </a:t>
            </a:r>
            <a:r>
              <a:rPr lang="ja-JP" altLang="en-US" b="1">
                <a:solidFill>
                  <a:schemeClr val="tx1"/>
                </a:solidFill>
                <a:latin typeface="Meiryo UI"/>
                <a:ea typeface="Meiryo UI"/>
              </a:rPr>
              <a:t>森林</a:t>
            </a:r>
            <a:r>
              <a:rPr lang="en-US" altLang="ja-JP" b="1">
                <a:solidFill>
                  <a:schemeClr val="tx1"/>
                </a:solidFill>
                <a:latin typeface="Meiryo UI"/>
                <a:ea typeface="Meiryo UI"/>
              </a:rPr>
              <a:t>×ACT</a:t>
            </a:r>
            <a:r>
              <a:rPr lang="ja-JP" altLang="en-US" b="1">
                <a:solidFill>
                  <a:schemeClr val="tx1"/>
                </a:solidFill>
                <a:latin typeface="Meiryo UI"/>
                <a:ea typeface="Meiryo UI"/>
              </a:rPr>
              <a:t>チャレンジ</a:t>
            </a:r>
          </a:p>
        </p:txBody>
      </p:sp>
      <p:sp>
        <p:nvSpPr>
          <p:cNvPr id="11" name="テキスト ボックス 10">
            <a:extLst>
              <a:ext uri="{FF2B5EF4-FFF2-40B4-BE49-F238E27FC236}">
                <a16:creationId xmlns:a16="http://schemas.microsoft.com/office/drawing/2014/main" id="{14ABBD01-1B28-8868-7468-E25F4F5482A8}"/>
              </a:ext>
            </a:extLst>
          </p:cNvPr>
          <p:cNvSpPr txBox="1"/>
          <p:nvPr/>
        </p:nvSpPr>
        <p:spPr>
          <a:xfrm>
            <a:off x="162047" y="1916506"/>
            <a:ext cx="4497036" cy="1238801"/>
          </a:xfrm>
          <a:prstGeom prst="rect">
            <a:avLst/>
          </a:prstGeom>
          <a:noFill/>
        </p:spPr>
        <p:txBody>
          <a:bodyPr wrap="square" rtlCol="0">
            <a:spAutoFit/>
          </a:bodyPr>
          <a:lstStyle>
            <a:defPPr>
              <a:defRPr lang="ja-JP"/>
            </a:defPPr>
            <a:lvl1pPr marL="285750" indent="-285750">
              <a:spcBef>
                <a:spcPts val="300"/>
              </a:spcBef>
              <a:buFont typeface="Wingdings" panose="05000000000000000000" pitchFamily="2" charset="2"/>
              <a:buChar char="Ø"/>
              <a:defRPr sz="14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buClr>
                <a:schemeClr val="tx1"/>
              </a:buClr>
            </a:pPr>
            <a:r>
              <a:rPr lang="ja-JP" altLang="en-US" sz="1200">
                <a:solidFill>
                  <a:schemeClr val="tx1"/>
                </a:solidFill>
              </a:rPr>
              <a:t>森林づくり活動や森林由来</a:t>
            </a:r>
            <a:r>
              <a:rPr lang="en-US" altLang="ja-JP" sz="1200">
                <a:solidFill>
                  <a:schemeClr val="tx1"/>
                </a:solidFill>
              </a:rPr>
              <a:t>J-</a:t>
            </a:r>
            <a:r>
              <a:rPr lang="ja-JP" altLang="en-US" sz="1200">
                <a:solidFill>
                  <a:schemeClr val="tx1"/>
                </a:solidFill>
              </a:rPr>
              <a:t>クレジットの活用を通じて、カーボンニュートラルの実現、生物多様性保全等に貢献する企業等の取組を顕彰。</a:t>
            </a:r>
          </a:p>
          <a:p>
            <a:pPr>
              <a:buClr>
                <a:schemeClr val="tx1"/>
              </a:buClr>
            </a:pPr>
            <a:r>
              <a:rPr lang="en-US" altLang="ja-JP" sz="1200">
                <a:solidFill>
                  <a:schemeClr val="tx1"/>
                </a:solidFill>
              </a:rPr>
              <a:t>2024</a:t>
            </a:r>
            <a:r>
              <a:rPr lang="ja-JP" altLang="en-US" sz="1200">
                <a:solidFill>
                  <a:schemeClr val="tx1"/>
                </a:solidFill>
              </a:rPr>
              <a:t>年度は、全国から</a:t>
            </a:r>
            <a:r>
              <a:rPr lang="en-US" altLang="ja-JP" sz="1200">
                <a:solidFill>
                  <a:schemeClr val="tx1"/>
                </a:solidFill>
              </a:rPr>
              <a:t>50</a:t>
            </a:r>
            <a:r>
              <a:rPr lang="ja-JP" altLang="en-US" sz="1200">
                <a:solidFill>
                  <a:schemeClr val="tx1"/>
                </a:solidFill>
              </a:rPr>
              <a:t>件（森林づくり部門</a:t>
            </a:r>
            <a:r>
              <a:rPr lang="en-US" altLang="ja-JP" sz="1200">
                <a:solidFill>
                  <a:schemeClr val="tx1"/>
                </a:solidFill>
              </a:rPr>
              <a:t>43</a:t>
            </a:r>
            <a:r>
              <a:rPr lang="ja-JP" altLang="en-US" sz="1200">
                <a:solidFill>
                  <a:schemeClr val="tx1"/>
                </a:solidFill>
              </a:rPr>
              <a:t>件、</a:t>
            </a:r>
            <a:r>
              <a:rPr lang="en-US" altLang="ja-JP" sz="1200">
                <a:solidFill>
                  <a:schemeClr val="tx1"/>
                </a:solidFill>
              </a:rPr>
              <a:t>J-</a:t>
            </a:r>
            <a:r>
              <a:rPr lang="ja-JP" altLang="en-US" sz="1200">
                <a:solidFill>
                  <a:schemeClr val="tx1"/>
                </a:solidFill>
              </a:rPr>
              <a:t>クレジット部門</a:t>
            </a:r>
            <a:r>
              <a:rPr lang="en-US" altLang="ja-JP" sz="1200">
                <a:solidFill>
                  <a:schemeClr val="tx1"/>
                </a:solidFill>
              </a:rPr>
              <a:t>7</a:t>
            </a:r>
            <a:r>
              <a:rPr lang="ja-JP" altLang="en-US" sz="1200">
                <a:solidFill>
                  <a:schemeClr val="tx1"/>
                </a:solidFill>
              </a:rPr>
              <a:t>件）の応募があり、グランプリ１件と優秀賞</a:t>
            </a:r>
            <a:r>
              <a:rPr lang="en-US" altLang="ja-JP" sz="1200">
                <a:solidFill>
                  <a:schemeClr val="tx1"/>
                </a:solidFill>
              </a:rPr>
              <a:t>11</a:t>
            </a:r>
            <a:r>
              <a:rPr lang="ja-JP" altLang="en-US" sz="1200">
                <a:solidFill>
                  <a:schemeClr val="tx1"/>
                </a:solidFill>
              </a:rPr>
              <a:t>件の受賞者を決定</a:t>
            </a:r>
          </a:p>
        </p:txBody>
      </p:sp>
      <p:pic>
        <p:nvPicPr>
          <p:cNvPr id="16" name="グラフィックス 15" descr="王冠 単色塗りつぶし">
            <a:extLst>
              <a:ext uri="{FF2B5EF4-FFF2-40B4-BE49-F238E27FC236}">
                <a16:creationId xmlns:a16="http://schemas.microsoft.com/office/drawing/2014/main" id="{87D874D7-8EFE-8F89-E0B0-F2BF7C08CFA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1350" y="3084079"/>
            <a:ext cx="337508" cy="337508"/>
          </a:xfrm>
          <a:prstGeom prst="rect">
            <a:avLst/>
          </a:prstGeom>
        </p:spPr>
      </p:pic>
      <p:sp>
        <p:nvSpPr>
          <p:cNvPr id="18" name="テキスト ボックス 17">
            <a:extLst>
              <a:ext uri="{FF2B5EF4-FFF2-40B4-BE49-F238E27FC236}">
                <a16:creationId xmlns:a16="http://schemas.microsoft.com/office/drawing/2014/main" id="{2EF494EB-C64F-805C-8E4F-59C4E9378D56}"/>
              </a:ext>
            </a:extLst>
          </p:cNvPr>
          <p:cNvSpPr txBox="1"/>
          <p:nvPr/>
        </p:nvSpPr>
        <p:spPr>
          <a:xfrm>
            <a:off x="566501" y="3151075"/>
            <a:ext cx="3731648" cy="257369"/>
          </a:xfrm>
          <a:prstGeom prst="rect">
            <a:avLst/>
          </a:prstGeom>
          <a:solidFill>
            <a:srgbClr val="C0BC26"/>
          </a:solidFill>
        </p:spPr>
        <p:txBody>
          <a:bodyPr wrap="square" lIns="3600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グランプリ（農林水産大臣賞）</a:t>
            </a:r>
          </a:p>
        </p:txBody>
      </p:sp>
      <p:sp>
        <p:nvSpPr>
          <p:cNvPr id="22" name="テキスト ボックス 21">
            <a:extLst>
              <a:ext uri="{FF2B5EF4-FFF2-40B4-BE49-F238E27FC236}">
                <a16:creationId xmlns:a16="http://schemas.microsoft.com/office/drawing/2014/main" id="{F9457042-D417-272B-8C1C-85953165B48F}"/>
              </a:ext>
            </a:extLst>
          </p:cNvPr>
          <p:cNvSpPr txBox="1"/>
          <p:nvPr/>
        </p:nvSpPr>
        <p:spPr>
          <a:xfrm>
            <a:off x="256694" y="3484386"/>
            <a:ext cx="4059935" cy="221018"/>
          </a:xfrm>
          <a:prstGeom prst="rect">
            <a:avLst/>
          </a:prstGeom>
          <a:noFill/>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特定非営利活動法人 ちば森づくりの会</a:t>
            </a:r>
            <a:endParaRPr kumimoji="1" lang="en-US" altLang="ja-JP" sz="1200" b="1" i="0" u="none" strike="noStrike" kern="1200" cap="none" spc="0" normalizeH="0" baseline="0" noProof="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CC2EF139-8D87-84AB-BC71-9B4802E6EE2A}"/>
              </a:ext>
            </a:extLst>
          </p:cNvPr>
          <p:cNvSpPr txBox="1"/>
          <p:nvPr/>
        </p:nvSpPr>
        <p:spPr>
          <a:xfrm>
            <a:off x="207252" y="3679799"/>
            <a:ext cx="2861847" cy="1194943"/>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　森林ボランティア団体として、地元の行政や森林組合と連携し、里山林や所有者だけでは管理できない民有林の森林整備を継続的に実施。</a:t>
            </a:r>
            <a:endParaRPr kumimoji="1" lang="en-US" altLang="ja-JP"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　間伐材の有効活用や地域住民を対象とした自然観察会の開催、生物多様性の改善等、継続的な森林整備を通じ地域振興に広く貢献。</a:t>
            </a:r>
          </a:p>
        </p:txBody>
      </p:sp>
      <p:sp>
        <p:nvSpPr>
          <p:cNvPr id="27" name="テキスト ボックス 26">
            <a:extLst>
              <a:ext uri="{FF2B5EF4-FFF2-40B4-BE49-F238E27FC236}">
                <a16:creationId xmlns:a16="http://schemas.microsoft.com/office/drawing/2014/main" id="{5FFCF8AE-8A46-1807-0F9A-44DE62730F8B}"/>
              </a:ext>
            </a:extLst>
          </p:cNvPr>
          <p:cNvSpPr txBox="1"/>
          <p:nvPr/>
        </p:nvSpPr>
        <p:spPr>
          <a:xfrm>
            <a:off x="1237397" y="4889953"/>
            <a:ext cx="2284278" cy="276999"/>
          </a:xfrm>
          <a:prstGeom prst="rect">
            <a:avLst/>
          </a:prstGeom>
          <a:noFill/>
        </p:spPr>
        <p:txBody>
          <a:bodyPr wrap="square" rtlCol="0">
            <a:spAutoFit/>
          </a:bodyPr>
          <a:lstStyle/>
          <a:p>
            <a:pPr marL="0" marR="0" lvl="0" indent="0" algn="l" defTabSz="2479578"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300" normalizeH="0" baseline="0" noProof="0">
                <a:ln>
                  <a:noFill/>
                </a:ln>
                <a:solidFill>
                  <a:prstClr val="black">
                    <a:lumMod val="75000"/>
                    <a:lumOff val="25000"/>
                  </a:prstClr>
                </a:solidFill>
                <a:effectLst/>
                <a:uLnTx/>
                <a:uFillTx/>
                <a:latin typeface="游ゴシック"/>
                <a:ea typeface="游ゴシック"/>
                <a:cs typeface="+mn-cs"/>
              </a:rPr>
              <a:t>優秀賞（林野庁長官賞）</a:t>
            </a:r>
          </a:p>
        </p:txBody>
      </p:sp>
      <p:cxnSp>
        <p:nvCxnSpPr>
          <p:cNvPr id="28" name="直線コネクタ 27">
            <a:extLst>
              <a:ext uri="{FF2B5EF4-FFF2-40B4-BE49-F238E27FC236}">
                <a16:creationId xmlns:a16="http://schemas.microsoft.com/office/drawing/2014/main" id="{BEA74632-7CFB-BA68-1111-4FB7DF549F9E}"/>
              </a:ext>
            </a:extLst>
          </p:cNvPr>
          <p:cNvCxnSpPr>
            <a:cxnSpLocks/>
          </p:cNvCxnSpPr>
          <p:nvPr/>
        </p:nvCxnSpPr>
        <p:spPr>
          <a:xfrm flipV="1">
            <a:off x="196763" y="5125670"/>
            <a:ext cx="4500000" cy="43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50342C8F-9E96-40CB-294D-5F417D525FD3}"/>
              </a:ext>
            </a:extLst>
          </p:cNvPr>
          <p:cNvSpPr txBox="1"/>
          <p:nvPr/>
        </p:nvSpPr>
        <p:spPr>
          <a:xfrm>
            <a:off x="717198" y="5134387"/>
            <a:ext cx="1582910" cy="261610"/>
          </a:xfrm>
          <a:prstGeom prst="rect">
            <a:avLst/>
          </a:prstGeom>
          <a:noFill/>
        </p:spPr>
        <p:txBody>
          <a:bodyPr wrap="square" rtlCol="0">
            <a:spAutoFit/>
          </a:bodyPr>
          <a:lstStyle/>
          <a:p>
            <a:pPr marL="0" marR="0" lvl="0" indent="0" algn="ctr" defTabSz="2479578" rtl="0" eaLnBrk="1" fontAlgn="auto" latinLnBrk="0" hangingPunct="1">
              <a:lnSpc>
                <a:spcPct val="100000"/>
              </a:lnSpc>
              <a:spcBef>
                <a:spcPts val="0"/>
              </a:spcBef>
              <a:spcAft>
                <a:spcPts val="0"/>
              </a:spcAft>
              <a:buClrTx/>
              <a:buSzTx/>
              <a:buFontTx/>
              <a:buNone/>
              <a:tabLst/>
              <a:defRPr/>
            </a:pPr>
            <a:r>
              <a:rPr lang="ja-JP" altLang="en-US" sz="1100" b="1" kern="0" spc="300">
                <a:solidFill>
                  <a:schemeClr val="bg1">
                    <a:lumMod val="50000"/>
                  </a:schemeClr>
                </a:solidFill>
                <a:latin typeface="游ゴシック"/>
                <a:ea typeface="游ゴシック"/>
              </a:rPr>
              <a:t>森林づくり部門</a:t>
            </a:r>
            <a:endParaRPr kumimoji="0" lang="ja-JP" altLang="en-US" sz="1100" b="1" i="0" u="none" strike="noStrike" kern="0" cap="none" spc="300" normalizeH="0" baseline="0" noProof="0">
              <a:ln>
                <a:noFill/>
              </a:ln>
              <a:solidFill>
                <a:schemeClr val="bg1">
                  <a:lumMod val="50000"/>
                </a:schemeClr>
              </a:solidFill>
              <a:effectLst/>
              <a:uLnTx/>
              <a:uFillTx/>
              <a:latin typeface="游ゴシック"/>
              <a:ea typeface="游ゴシック"/>
              <a:cs typeface="+mn-cs"/>
            </a:endParaRPr>
          </a:p>
        </p:txBody>
      </p:sp>
      <p:graphicFrame>
        <p:nvGraphicFramePr>
          <p:cNvPr id="42" name="表 14">
            <a:extLst>
              <a:ext uri="{FF2B5EF4-FFF2-40B4-BE49-F238E27FC236}">
                <a16:creationId xmlns:a16="http://schemas.microsoft.com/office/drawing/2014/main" id="{902E5058-12F2-CF38-FD00-9145B4E2ECB8}"/>
              </a:ext>
            </a:extLst>
          </p:cNvPr>
          <p:cNvGraphicFramePr>
            <a:graphicFrameLocks/>
          </p:cNvGraphicFramePr>
          <p:nvPr/>
        </p:nvGraphicFramePr>
        <p:xfrm>
          <a:off x="190710" y="5399731"/>
          <a:ext cx="1296342" cy="1392120"/>
        </p:xfrm>
        <a:graphic>
          <a:graphicData uri="http://schemas.openxmlformats.org/drawingml/2006/table">
            <a:tbl>
              <a:tblPr firstRow="1" bandRow="1">
                <a:tableStyleId>{C083E6E3-FA7D-4D7B-A595-EF9225AFEA82}</a:tableStyleId>
              </a:tblPr>
              <a:tblGrid>
                <a:gridCol w="1296342">
                  <a:extLst>
                    <a:ext uri="{9D8B030D-6E8A-4147-A177-3AD203B41FA5}">
                      <a16:colId xmlns:a16="http://schemas.microsoft.com/office/drawing/2014/main" val="3335572883"/>
                    </a:ext>
                  </a:extLst>
                </a:gridCol>
              </a:tblGrid>
              <a:tr h="187704">
                <a:tc>
                  <a:txBody>
                    <a:bodyPr/>
                    <a:lstStyle/>
                    <a:p>
                      <a:r>
                        <a:rPr kumimoji="1" lang="ja-JP" altLang="en-US" sz="900" b="1">
                          <a:latin typeface="Yu Gothic UI" panose="020B0500000000000000" pitchFamily="50" charset="-128"/>
                          <a:ea typeface="Yu Gothic UI" panose="020B0500000000000000" pitchFamily="50" charset="-128"/>
                        </a:rPr>
                        <a:t>受 賞 者 名</a:t>
                      </a:r>
                    </a:p>
                  </a:txBody>
                  <a:tcPr marL="72000" marR="72000" marT="36000" marB="36000"/>
                </a:tc>
                <a:extLst>
                  <a:ext uri="{0D108BD9-81ED-4DB2-BD59-A6C34878D82A}">
                    <a16:rowId xmlns:a16="http://schemas.microsoft.com/office/drawing/2014/main" val="2437481671"/>
                  </a:ext>
                </a:extLst>
              </a:tr>
              <a:tr h="179301">
                <a:tc>
                  <a:txBody>
                    <a:bodyPr/>
                    <a:lstStyle/>
                    <a:p>
                      <a:pPr algn="l"/>
                      <a:r>
                        <a:rPr kumimoji="1" lang="ja-JP" altLang="en-US" sz="900" b="1">
                          <a:latin typeface="Yu Gothic UI" panose="020B0500000000000000" pitchFamily="50" charset="-128"/>
                          <a:ea typeface="Yu Gothic UI" panose="020B0500000000000000" pitchFamily="50" charset="-128"/>
                        </a:rPr>
                        <a:t>（株）大林組</a:t>
                      </a:r>
                    </a:p>
                  </a:txBody>
                  <a:tcPr marL="72000" marR="72000" marT="36000" marB="36000"/>
                </a:tc>
                <a:extLst>
                  <a:ext uri="{0D108BD9-81ED-4DB2-BD59-A6C34878D82A}">
                    <a16:rowId xmlns:a16="http://schemas.microsoft.com/office/drawing/2014/main" val="28869023"/>
                  </a:ext>
                </a:extLst>
              </a:tr>
              <a:tr h="179301">
                <a:tc>
                  <a:txBody>
                    <a:bodyPr/>
                    <a:lstStyle/>
                    <a:p>
                      <a:pPr algn="l"/>
                      <a:r>
                        <a:rPr kumimoji="1" lang="ja-JP" altLang="en-US" sz="900" b="1">
                          <a:latin typeface="Yu Gothic UI" panose="020B0500000000000000" pitchFamily="50" charset="-128"/>
                          <a:ea typeface="Yu Gothic UI" panose="020B0500000000000000" pitchFamily="50" charset="-128"/>
                        </a:rPr>
                        <a:t>鹿島建設（株）</a:t>
                      </a:r>
                    </a:p>
                  </a:txBody>
                  <a:tcPr marL="72000" marR="72000" marT="36000" marB="36000"/>
                </a:tc>
                <a:extLst>
                  <a:ext uri="{0D108BD9-81ED-4DB2-BD59-A6C34878D82A}">
                    <a16:rowId xmlns:a16="http://schemas.microsoft.com/office/drawing/2014/main" val="1056659145"/>
                  </a:ext>
                </a:extLst>
              </a:tr>
              <a:tr h="179301">
                <a:tc>
                  <a:txBody>
                    <a:bodyPr/>
                    <a:lstStyle/>
                    <a:p>
                      <a:pPr algn="l"/>
                      <a:r>
                        <a:rPr kumimoji="1" lang="ja-JP" altLang="en-US" sz="900" b="1">
                          <a:latin typeface="Yu Gothic UI" panose="020B0500000000000000" pitchFamily="50" charset="-128"/>
                          <a:ea typeface="Yu Gothic UI" panose="020B0500000000000000" pitchFamily="50" charset="-128"/>
                        </a:rPr>
                        <a:t>サンデン（株）</a:t>
                      </a:r>
                    </a:p>
                  </a:txBody>
                  <a:tcPr marL="72000" marR="72000" marT="36000" marB="36000"/>
                </a:tc>
                <a:extLst>
                  <a:ext uri="{0D108BD9-81ED-4DB2-BD59-A6C34878D82A}">
                    <a16:rowId xmlns:a16="http://schemas.microsoft.com/office/drawing/2014/main" val="563803362"/>
                  </a:ext>
                </a:extLst>
              </a:tr>
              <a:tr h="179301">
                <a:tc>
                  <a:txBody>
                    <a:bodyPr/>
                    <a:lstStyle/>
                    <a:p>
                      <a:pPr algn="l"/>
                      <a:r>
                        <a:rPr kumimoji="1" lang="ja-JP" altLang="en-US" sz="900" b="1">
                          <a:latin typeface="Yu Gothic UI" panose="020B0500000000000000" pitchFamily="50" charset="-128"/>
                          <a:ea typeface="Yu Gothic UI" panose="020B0500000000000000" pitchFamily="50" charset="-128"/>
                        </a:rPr>
                        <a:t>サントリーホールディングス</a:t>
                      </a:r>
                      <a:endParaRPr kumimoji="1" lang="en-US" altLang="ja-JP" sz="900" b="1">
                        <a:latin typeface="Yu Gothic UI" panose="020B0500000000000000" pitchFamily="50" charset="-128"/>
                        <a:ea typeface="Yu Gothic UI" panose="020B0500000000000000" pitchFamily="50" charset="-128"/>
                      </a:endParaRPr>
                    </a:p>
                    <a:p>
                      <a:pPr algn="l"/>
                      <a:r>
                        <a:rPr kumimoji="1" lang="ja-JP" altLang="en-US" sz="900" b="1">
                          <a:latin typeface="Yu Gothic UI" panose="020B0500000000000000" pitchFamily="50" charset="-128"/>
                          <a:ea typeface="Yu Gothic UI" panose="020B0500000000000000" pitchFamily="50" charset="-128"/>
                        </a:rPr>
                        <a:t>（株）</a:t>
                      </a:r>
                    </a:p>
                  </a:txBody>
                  <a:tcPr marL="72000" marR="72000" marT="36000" marB="36000"/>
                </a:tc>
                <a:extLst>
                  <a:ext uri="{0D108BD9-81ED-4DB2-BD59-A6C34878D82A}">
                    <a16:rowId xmlns:a16="http://schemas.microsoft.com/office/drawing/2014/main" val="2807601390"/>
                  </a:ext>
                </a:extLst>
              </a:tr>
              <a:tr h="179301">
                <a:tc>
                  <a:txBody>
                    <a:bodyPr/>
                    <a:lstStyle/>
                    <a:p>
                      <a:pPr algn="l"/>
                      <a:r>
                        <a:rPr kumimoji="1" lang="ja-JP" altLang="en-US" sz="900" b="1">
                          <a:latin typeface="Yu Gothic UI" panose="020B0500000000000000" pitchFamily="50" charset="-128"/>
                          <a:ea typeface="Yu Gothic UI" panose="020B0500000000000000" pitchFamily="50" charset="-128"/>
                        </a:rPr>
                        <a:t>四国苗販売（株）</a:t>
                      </a:r>
                    </a:p>
                  </a:txBody>
                  <a:tcPr marL="72000" marR="72000" marT="36000" marB="36000"/>
                </a:tc>
                <a:extLst>
                  <a:ext uri="{0D108BD9-81ED-4DB2-BD59-A6C34878D82A}">
                    <a16:rowId xmlns:a16="http://schemas.microsoft.com/office/drawing/2014/main" val="959989800"/>
                  </a:ext>
                </a:extLst>
              </a:tr>
            </a:tbl>
          </a:graphicData>
        </a:graphic>
      </p:graphicFrame>
      <p:graphicFrame>
        <p:nvGraphicFramePr>
          <p:cNvPr id="50" name="表 14">
            <a:extLst>
              <a:ext uri="{FF2B5EF4-FFF2-40B4-BE49-F238E27FC236}">
                <a16:creationId xmlns:a16="http://schemas.microsoft.com/office/drawing/2014/main" id="{DEEB0319-CB92-815D-5644-04101B771098}"/>
              </a:ext>
            </a:extLst>
          </p:cNvPr>
          <p:cNvGraphicFramePr>
            <a:graphicFrameLocks/>
          </p:cNvGraphicFramePr>
          <p:nvPr/>
        </p:nvGraphicFramePr>
        <p:xfrm>
          <a:off x="1516740" y="5399731"/>
          <a:ext cx="1263406" cy="973800"/>
        </p:xfrm>
        <a:graphic>
          <a:graphicData uri="http://schemas.openxmlformats.org/drawingml/2006/table">
            <a:tbl>
              <a:tblPr firstRow="1" bandRow="1">
                <a:tableStyleId>{C083E6E3-FA7D-4D7B-A595-EF9225AFEA82}</a:tableStyleId>
              </a:tblPr>
              <a:tblGrid>
                <a:gridCol w="1263406">
                  <a:extLst>
                    <a:ext uri="{9D8B030D-6E8A-4147-A177-3AD203B41FA5}">
                      <a16:colId xmlns:a16="http://schemas.microsoft.com/office/drawing/2014/main" val="3335572883"/>
                    </a:ext>
                  </a:extLst>
                </a:gridCol>
              </a:tblGrid>
              <a:tr h="187704">
                <a:tc>
                  <a:txBody>
                    <a:bodyPr/>
                    <a:lstStyle/>
                    <a:p>
                      <a:r>
                        <a:rPr kumimoji="1" lang="ja-JP" altLang="en-US" sz="900" b="1">
                          <a:latin typeface="Yu Gothic UI" panose="020B0500000000000000" pitchFamily="50" charset="-128"/>
                          <a:ea typeface="Yu Gothic UI" panose="020B0500000000000000" pitchFamily="50" charset="-128"/>
                        </a:rPr>
                        <a:t>受 賞 者 名</a:t>
                      </a:r>
                    </a:p>
                  </a:txBody>
                  <a:tcPr marL="72000" marR="72000" marT="36000" marB="36000"/>
                </a:tc>
                <a:extLst>
                  <a:ext uri="{0D108BD9-81ED-4DB2-BD59-A6C34878D82A}">
                    <a16:rowId xmlns:a16="http://schemas.microsoft.com/office/drawing/2014/main" val="2437481671"/>
                  </a:ext>
                </a:extLst>
              </a:tr>
              <a:tr h="179301">
                <a:tc>
                  <a:txBody>
                    <a:bodyPr/>
                    <a:lstStyle/>
                    <a:p>
                      <a:pPr algn="l"/>
                      <a:r>
                        <a:rPr kumimoji="1" lang="ja-JP" altLang="en-US" sz="900" b="1">
                          <a:latin typeface="Yu Gothic UI" panose="020B0500000000000000" pitchFamily="50" charset="-128"/>
                          <a:ea typeface="Yu Gothic UI" panose="020B0500000000000000" pitchFamily="50" charset="-128"/>
                        </a:rPr>
                        <a:t>生活協同組合コープしが</a:t>
                      </a:r>
                    </a:p>
                  </a:txBody>
                  <a:tcPr marL="72000" marR="72000" marT="36000" marB="36000"/>
                </a:tc>
                <a:extLst>
                  <a:ext uri="{0D108BD9-81ED-4DB2-BD59-A6C34878D82A}">
                    <a16:rowId xmlns:a16="http://schemas.microsoft.com/office/drawing/2014/main" val="28869023"/>
                  </a:ext>
                </a:extLst>
              </a:tr>
              <a:tr h="179301">
                <a:tc>
                  <a:txBody>
                    <a:bodyPr/>
                    <a:lstStyle/>
                    <a:p>
                      <a:pPr algn="l"/>
                      <a:r>
                        <a:rPr kumimoji="1" lang="ja-JP" altLang="en-US" sz="900" b="1">
                          <a:latin typeface="Yu Gothic UI" panose="020B0500000000000000" pitchFamily="50" charset="-128"/>
                          <a:ea typeface="Yu Gothic UI" panose="020B0500000000000000" pitchFamily="50" charset="-128"/>
                        </a:rPr>
                        <a:t>（株）ツムラ</a:t>
                      </a:r>
                    </a:p>
                  </a:txBody>
                  <a:tcPr marL="72000" marR="72000" marT="36000" marB="36000"/>
                </a:tc>
                <a:extLst>
                  <a:ext uri="{0D108BD9-81ED-4DB2-BD59-A6C34878D82A}">
                    <a16:rowId xmlns:a16="http://schemas.microsoft.com/office/drawing/2014/main" val="1056659145"/>
                  </a:ext>
                </a:extLst>
              </a:tr>
              <a:tr h="179301">
                <a:tc>
                  <a:txBody>
                    <a:bodyPr/>
                    <a:lstStyle/>
                    <a:p>
                      <a:pPr algn="l"/>
                      <a:r>
                        <a:rPr kumimoji="1" lang="ja-JP" altLang="en-US" sz="900" b="1">
                          <a:latin typeface="Yu Gothic UI" panose="020B0500000000000000" pitchFamily="50" charset="-128"/>
                          <a:ea typeface="Yu Gothic UI" panose="020B0500000000000000" pitchFamily="50" charset="-128"/>
                        </a:rPr>
                        <a:t>野村不動産ホールディングス（株）</a:t>
                      </a:r>
                    </a:p>
                  </a:txBody>
                  <a:tcPr marL="72000" marR="72000" marT="36000" marB="36000"/>
                </a:tc>
                <a:extLst>
                  <a:ext uri="{0D108BD9-81ED-4DB2-BD59-A6C34878D82A}">
                    <a16:rowId xmlns:a16="http://schemas.microsoft.com/office/drawing/2014/main" val="563803362"/>
                  </a:ext>
                </a:extLst>
              </a:tr>
            </a:tbl>
          </a:graphicData>
        </a:graphic>
      </p:graphicFrame>
      <p:sp>
        <p:nvSpPr>
          <p:cNvPr id="51" name="テキスト ボックス 50">
            <a:extLst>
              <a:ext uri="{FF2B5EF4-FFF2-40B4-BE49-F238E27FC236}">
                <a16:creationId xmlns:a16="http://schemas.microsoft.com/office/drawing/2014/main" id="{81197A8F-1B6D-9154-BEB0-A84A5D832106}"/>
              </a:ext>
            </a:extLst>
          </p:cNvPr>
          <p:cNvSpPr txBox="1"/>
          <p:nvPr/>
        </p:nvSpPr>
        <p:spPr>
          <a:xfrm>
            <a:off x="2884061" y="5134454"/>
            <a:ext cx="1798357" cy="261610"/>
          </a:xfrm>
          <a:prstGeom prst="rect">
            <a:avLst/>
          </a:prstGeom>
          <a:noFill/>
        </p:spPr>
        <p:txBody>
          <a:bodyPr wrap="square" rtlCol="0">
            <a:spAutoFit/>
          </a:bodyPr>
          <a:lstStyle/>
          <a:p>
            <a:pPr marL="0" marR="0" lvl="0" indent="0" algn="ctr" defTabSz="2479578" rtl="0" eaLnBrk="1" fontAlgn="auto" latinLnBrk="0" hangingPunct="1">
              <a:lnSpc>
                <a:spcPct val="100000"/>
              </a:lnSpc>
              <a:spcBef>
                <a:spcPts val="0"/>
              </a:spcBef>
              <a:spcAft>
                <a:spcPts val="0"/>
              </a:spcAft>
              <a:buClrTx/>
              <a:buSzTx/>
              <a:buFontTx/>
              <a:buNone/>
              <a:tabLst/>
              <a:defRPr/>
            </a:pPr>
            <a:r>
              <a:rPr lang="en-US" altLang="ja-JP" sz="1100" b="1" kern="0" spc="300">
                <a:solidFill>
                  <a:schemeClr val="bg1">
                    <a:lumMod val="50000"/>
                  </a:schemeClr>
                </a:solidFill>
                <a:latin typeface="游ゴシック"/>
                <a:ea typeface="游ゴシック"/>
              </a:rPr>
              <a:t>J-</a:t>
            </a:r>
            <a:r>
              <a:rPr lang="ja-JP" altLang="en-US" sz="1100" b="1" kern="0" spc="300">
                <a:solidFill>
                  <a:schemeClr val="bg1">
                    <a:lumMod val="50000"/>
                  </a:schemeClr>
                </a:solidFill>
                <a:latin typeface="游ゴシック"/>
                <a:ea typeface="游ゴシック"/>
              </a:rPr>
              <a:t>クレジット部門</a:t>
            </a:r>
            <a:endParaRPr kumimoji="0" lang="ja-JP" altLang="en-US" sz="1100" b="1" i="0" u="none" strike="noStrike" kern="0" cap="none" spc="300" normalizeH="0" baseline="0" noProof="0">
              <a:ln>
                <a:noFill/>
              </a:ln>
              <a:solidFill>
                <a:schemeClr val="bg1">
                  <a:lumMod val="50000"/>
                </a:schemeClr>
              </a:solidFill>
              <a:effectLst/>
              <a:uLnTx/>
              <a:uFillTx/>
              <a:latin typeface="游ゴシック"/>
              <a:ea typeface="游ゴシック"/>
              <a:cs typeface="+mn-cs"/>
            </a:endParaRPr>
          </a:p>
        </p:txBody>
      </p:sp>
      <p:graphicFrame>
        <p:nvGraphicFramePr>
          <p:cNvPr id="52" name="表 15">
            <a:extLst>
              <a:ext uri="{FF2B5EF4-FFF2-40B4-BE49-F238E27FC236}">
                <a16:creationId xmlns:a16="http://schemas.microsoft.com/office/drawing/2014/main" id="{94CD0E2C-2952-149C-E192-8BE1B711FFD6}"/>
              </a:ext>
            </a:extLst>
          </p:cNvPr>
          <p:cNvGraphicFramePr>
            <a:graphicFrameLocks/>
          </p:cNvGraphicFramePr>
          <p:nvPr/>
        </p:nvGraphicFramePr>
        <p:xfrm>
          <a:off x="2853161" y="5385082"/>
          <a:ext cx="1821273" cy="1188720"/>
        </p:xfrm>
        <a:graphic>
          <a:graphicData uri="http://schemas.openxmlformats.org/drawingml/2006/table">
            <a:tbl>
              <a:tblPr firstRow="1" bandRow="1">
                <a:tableStyleId>{C083E6E3-FA7D-4D7B-A595-EF9225AFEA82}</a:tableStyleId>
              </a:tblPr>
              <a:tblGrid>
                <a:gridCol w="1821273">
                  <a:extLst>
                    <a:ext uri="{9D8B030D-6E8A-4147-A177-3AD203B41FA5}">
                      <a16:colId xmlns:a16="http://schemas.microsoft.com/office/drawing/2014/main" val="2944583582"/>
                    </a:ext>
                  </a:extLst>
                </a:gridCol>
              </a:tblGrid>
              <a:tr h="212854">
                <a:tc>
                  <a:txBody>
                    <a:bodyPr/>
                    <a:lstStyle/>
                    <a:p>
                      <a:r>
                        <a:rPr kumimoji="1" lang="ja-JP" altLang="en-US" sz="900" b="1">
                          <a:latin typeface="Yu Gothic UI" panose="020B0500000000000000" pitchFamily="50" charset="-128"/>
                          <a:ea typeface="Yu Gothic UI" panose="020B0500000000000000" pitchFamily="50" charset="-128"/>
                        </a:rPr>
                        <a:t>受 賞 者 名</a:t>
                      </a:r>
                    </a:p>
                  </a:txBody>
                  <a:tcPr/>
                </a:tc>
                <a:extLst>
                  <a:ext uri="{0D108BD9-81ED-4DB2-BD59-A6C34878D82A}">
                    <a16:rowId xmlns:a16="http://schemas.microsoft.com/office/drawing/2014/main" val="2431437683"/>
                  </a:ext>
                </a:extLst>
              </a:tr>
              <a:tr h="212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a:latin typeface="Yu Gothic UI" panose="020B0500000000000000" pitchFamily="50" charset="-128"/>
                          <a:ea typeface="Yu Gothic UI" panose="020B0500000000000000" pitchFamily="50" charset="-128"/>
                        </a:rPr>
                        <a:t>（株）滋賀銀行</a:t>
                      </a:r>
                      <a:r>
                        <a:rPr kumimoji="1" lang="en-US" altLang="ja-JP" sz="900" b="1">
                          <a:latin typeface="Yu Gothic UI" panose="020B0500000000000000" pitchFamily="50" charset="-128"/>
                          <a:ea typeface="Yu Gothic UI" panose="020B0500000000000000" pitchFamily="50" charset="-128"/>
                        </a:rPr>
                        <a:t>/</a:t>
                      </a:r>
                      <a:r>
                        <a:rPr kumimoji="1" lang="ja-JP" altLang="en-US" sz="900" b="1">
                          <a:latin typeface="Yu Gothic UI" panose="020B0500000000000000" pitchFamily="50" charset="-128"/>
                          <a:ea typeface="Yu Gothic UI" panose="020B0500000000000000" pitchFamily="50" charset="-128"/>
                        </a:rPr>
                        <a:t>金勝生産森林組合</a:t>
                      </a:r>
                      <a:endParaRPr kumimoji="1" lang="en-US" altLang="ja-JP" sz="900" b="1">
                        <a:latin typeface="Yu Gothic UI" panose="020B0500000000000000" pitchFamily="50" charset="-128"/>
                        <a:ea typeface="Yu Gothic UI" panose="020B0500000000000000" pitchFamily="50" charset="-128"/>
                      </a:endParaRPr>
                    </a:p>
                  </a:txBody>
                  <a:tcPr/>
                </a:tc>
                <a:extLst>
                  <a:ext uri="{0D108BD9-81ED-4DB2-BD59-A6C34878D82A}">
                    <a16:rowId xmlns:a16="http://schemas.microsoft.com/office/drawing/2014/main" val="1462749435"/>
                  </a:ext>
                </a:extLst>
              </a:tr>
              <a:tr h="212854">
                <a:tc>
                  <a:txBody>
                    <a:bodyPr/>
                    <a:lstStyle/>
                    <a:p>
                      <a:r>
                        <a:rPr kumimoji="1" lang="ja-JP" altLang="en-US" sz="900" b="1">
                          <a:latin typeface="Yu Gothic UI" panose="020B0500000000000000" pitchFamily="50" charset="-128"/>
                          <a:ea typeface="Yu Gothic UI" panose="020B0500000000000000" pitchFamily="50" charset="-128"/>
                        </a:rPr>
                        <a:t>ダンロップフェニックストーナメント大会事務局</a:t>
                      </a:r>
                      <a:r>
                        <a:rPr kumimoji="1" lang="en-US" altLang="ja-JP" sz="900" b="1">
                          <a:latin typeface="Yu Gothic UI" panose="020B0500000000000000" pitchFamily="50" charset="-128"/>
                          <a:ea typeface="Yu Gothic UI" panose="020B0500000000000000" pitchFamily="50" charset="-128"/>
                        </a:rPr>
                        <a:t>/</a:t>
                      </a:r>
                      <a:r>
                        <a:rPr kumimoji="1" lang="ja-JP" altLang="en-US" sz="900" b="1">
                          <a:latin typeface="Yu Gothic UI" panose="020B0500000000000000" pitchFamily="50" charset="-128"/>
                          <a:ea typeface="Yu Gothic UI" panose="020B0500000000000000" pitchFamily="50" charset="-128"/>
                        </a:rPr>
                        <a:t>宮崎県</a:t>
                      </a:r>
                      <a:r>
                        <a:rPr kumimoji="1" lang="en-US" altLang="ja-JP" sz="900" b="1">
                          <a:latin typeface="Yu Gothic UI" panose="020B0500000000000000" pitchFamily="50" charset="-128"/>
                          <a:ea typeface="Yu Gothic UI" panose="020B0500000000000000" pitchFamily="50" charset="-128"/>
                        </a:rPr>
                        <a:t>/</a:t>
                      </a:r>
                      <a:r>
                        <a:rPr kumimoji="1" lang="ja-JP" altLang="en-US" sz="900" b="1">
                          <a:latin typeface="Yu Gothic UI" panose="020B0500000000000000" pitchFamily="50" charset="-128"/>
                          <a:ea typeface="Yu Gothic UI" panose="020B0500000000000000" pitchFamily="50" charset="-128"/>
                        </a:rPr>
                        <a:t>（株）</a:t>
                      </a:r>
                      <a:r>
                        <a:rPr kumimoji="1" lang="en-US" altLang="ja-JP" sz="900" b="1" err="1">
                          <a:latin typeface="Yu Gothic UI" panose="020B0500000000000000" pitchFamily="50" charset="-128"/>
                          <a:ea typeface="Yu Gothic UI" panose="020B0500000000000000" pitchFamily="50" charset="-128"/>
                        </a:rPr>
                        <a:t>ExRoad</a:t>
                      </a:r>
                      <a:endParaRPr kumimoji="1" lang="en-US" altLang="ja-JP" sz="900" b="1">
                        <a:latin typeface="Yu Gothic UI" panose="020B0500000000000000" pitchFamily="50" charset="-128"/>
                        <a:ea typeface="Yu Gothic UI" panose="020B0500000000000000" pitchFamily="50" charset="-128"/>
                      </a:endParaRPr>
                    </a:p>
                  </a:txBody>
                  <a:tcPr/>
                </a:tc>
                <a:extLst>
                  <a:ext uri="{0D108BD9-81ED-4DB2-BD59-A6C34878D82A}">
                    <a16:rowId xmlns:a16="http://schemas.microsoft.com/office/drawing/2014/main" val="1147592484"/>
                  </a:ext>
                </a:extLst>
              </a:tr>
              <a:tr h="212854">
                <a:tc>
                  <a:txBody>
                    <a:bodyPr/>
                    <a:lstStyle/>
                    <a:p>
                      <a:r>
                        <a:rPr kumimoji="1" lang="ja-JP" altLang="en-US" sz="900" b="1">
                          <a:latin typeface="Yu Gothic UI" panose="020B0500000000000000" pitchFamily="50" charset="-128"/>
                          <a:ea typeface="Yu Gothic UI" panose="020B0500000000000000" pitchFamily="50" charset="-128"/>
                        </a:rPr>
                        <a:t>ヤベホーム（株）</a:t>
                      </a:r>
                      <a:r>
                        <a:rPr kumimoji="1" lang="en-US" altLang="ja-JP" sz="900" b="1">
                          <a:latin typeface="Yu Gothic UI" panose="020B0500000000000000" pitchFamily="50" charset="-128"/>
                          <a:ea typeface="Yu Gothic UI" panose="020B0500000000000000" pitchFamily="50" charset="-128"/>
                        </a:rPr>
                        <a:t>/</a:t>
                      </a:r>
                      <a:r>
                        <a:rPr kumimoji="1" lang="ja-JP" altLang="en-US" sz="900" b="1">
                          <a:latin typeface="Yu Gothic UI" panose="020B0500000000000000" pitchFamily="50" charset="-128"/>
                          <a:ea typeface="Yu Gothic UI" panose="020B0500000000000000" pitchFamily="50" charset="-128"/>
                        </a:rPr>
                        <a:t>対馬市</a:t>
                      </a:r>
                      <a:r>
                        <a:rPr kumimoji="1" lang="en-US" altLang="ja-JP" sz="900" b="1">
                          <a:latin typeface="Yu Gothic UI" panose="020B0500000000000000" pitchFamily="50" charset="-128"/>
                          <a:ea typeface="Yu Gothic UI" panose="020B0500000000000000" pitchFamily="50" charset="-128"/>
                        </a:rPr>
                        <a:t>(</a:t>
                      </a:r>
                      <a:r>
                        <a:rPr kumimoji="1" lang="ja-JP" altLang="en-US" sz="900" b="1">
                          <a:latin typeface="Yu Gothic UI" panose="020B0500000000000000" pitchFamily="50" charset="-128"/>
                          <a:ea typeface="Yu Gothic UI" panose="020B0500000000000000" pitchFamily="50" charset="-128"/>
                        </a:rPr>
                        <a:t>長崎県</a:t>
                      </a:r>
                      <a:r>
                        <a:rPr kumimoji="1" lang="en-US" altLang="ja-JP" sz="900" b="1">
                          <a:latin typeface="Yu Gothic UI" panose="020B0500000000000000" pitchFamily="50" charset="-128"/>
                          <a:ea typeface="Yu Gothic UI" panose="020B0500000000000000" pitchFamily="50" charset="-128"/>
                        </a:rPr>
                        <a:t>)</a:t>
                      </a:r>
                    </a:p>
                  </a:txBody>
                  <a:tcPr/>
                </a:tc>
                <a:extLst>
                  <a:ext uri="{0D108BD9-81ED-4DB2-BD59-A6C34878D82A}">
                    <a16:rowId xmlns:a16="http://schemas.microsoft.com/office/drawing/2014/main" val="2248796462"/>
                  </a:ext>
                </a:extLst>
              </a:tr>
            </a:tbl>
          </a:graphicData>
        </a:graphic>
      </p:graphicFrame>
      <p:sp>
        <p:nvSpPr>
          <p:cNvPr id="72" name="正方形/長方形 71">
            <a:extLst>
              <a:ext uri="{FF2B5EF4-FFF2-40B4-BE49-F238E27FC236}">
                <a16:creationId xmlns:a16="http://schemas.microsoft.com/office/drawing/2014/main" id="{203E14F2-3430-9B98-73F7-507EF2DB5E05}"/>
              </a:ext>
            </a:extLst>
          </p:cNvPr>
          <p:cNvSpPr/>
          <p:nvPr/>
        </p:nvSpPr>
        <p:spPr>
          <a:xfrm>
            <a:off x="103872" y="1861318"/>
            <a:ext cx="4645483" cy="49639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森の中のトラックの荷台に乗っている人たち&#10;&#10;低い精度で自動的に生成された説明">
            <a:extLst>
              <a:ext uri="{FF2B5EF4-FFF2-40B4-BE49-F238E27FC236}">
                <a16:creationId xmlns:a16="http://schemas.microsoft.com/office/drawing/2014/main" id="{345B0F97-1BE3-0AFC-535B-1BBCB6DAC3D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84799" y="3515577"/>
            <a:ext cx="770009" cy="1260000"/>
          </a:xfrm>
          <a:prstGeom prst="rect">
            <a:avLst/>
          </a:prstGeom>
        </p:spPr>
      </p:pic>
      <p:pic>
        <p:nvPicPr>
          <p:cNvPr id="9" name="図 8" descr="森の中で立っている数人の人たち&#10;&#10;中程度の精度で自動的に生成された説明">
            <a:extLst>
              <a:ext uri="{FF2B5EF4-FFF2-40B4-BE49-F238E27FC236}">
                <a16:creationId xmlns:a16="http://schemas.microsoft.com/office/drawing/2014/main" id="{096CBB82-F9B1-CD58-58D2-44A3C83B7BF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87281" y="3515577"/>
            <a:ext cx="809881" cy="1260000"/>
          </a:xfrm>
          <a:prstGeom prst="rect">
            <a:avLst/>
          </a:prstGeom>
        </p:spPr>
      </p:pic>
    </p:spTree>
    <p:extLst>
      <p:ext uri="{BB962C8B-B14F-4D97-AF65-F5344CB8AC3E}">
        <p14:creationId xmlns:p14="http://schemas.microsoft.com/office/powerpoint/2010/main" val="2543467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51885A6-2435-323A-7FA5-22FF013F6BD5}"/>
              </a:ext>
            </a:extLst>
          </p:cNvPr>
          <p:cNvSpPr txBox="1"/>
          <p:nvPr/>
        </p:nvSpPr>
        <p:spPr>
          <a:xfrm>
            <a:off x="806335" y="1479666"/>
            <a:ext cx="5561214" cy="584775"/>
          </a:xfrm>
          <a:prstGeom prst="rect">
            <a:avLst/>
          </a:prstGeom>
          <a:noFill/>
        </p:spPr>
        <p:txBody>
          <a:bodyPr wrap="square" rtlCol="0">
            <a:spAutoFit/>
          </a:bodyPr>
          <a:lstStyle/>
          <a:p>
            <a:r>
              <a:rPr kumimoji="1" lang="ja-JP" altLang="en-US" sz="3200" b="1" u="sng">
                <a:solidFill>
                  <a:schemeClr val="bg1">
                    <a:lumMod val="85000"/>
                  </a:schemeClr>
                </a:solidFill>
              </a:rPr>
              <a:t>１　森林環境譲与税</a:t>
            </a:r>
          </a:p>
        </p:txBody>
      </p:sp>
      <p:sp>
        <p:nvSpPr>
          <p:cNvPr id="5" name="テキスト ボックス 4">
            <a:extLst>
              <a:ext uri="{FF2B5EF4-FFF2-40B4-BE49-F238E27FC236}">
                <a16:creationId xmlns:a16="http://schemas.microsoft.com/office/drawing/2014/main" id="{6ABF3273-C795-AA34-5EBA-9DAA525D8283}"/>
              </a:ext>
            </a:extLst>
          </p:cNvPr>
          <p:cNvSpPr txBox="1"/>
          <p:nvPr/>
        </p:nvSpPr>
        <p:spPr>
          <a:xfrm>
            <a:off x="809107" y="2380212"/>
            <a:ext cx="5561214" cy="584775"/>
          </a:xfrm>
          <a:prstGeom prst="rect">
            <a:avLst/>
          </a:prstGeom>
          <a:noFill/>
        </p:spPr>
        <p:txBody>
          <a:bodyPr wrap="square" rtlCol="0">
            <a:spAutoFit/>
          </a:bodyPr>
          <a:lstStyle/>
          <a:p>
            <a:r>
              <a:rPr kumimoji="1" lang="ja-JP" altLang="en-US" sz="3200" b="1" u="sng">
                <a:solidFill>
                  <a:schemeClr val="bg1">
                    <a:lumMod val="85000"/>
                  </a:schemeClr>
                </a:solidFill>
              </a:rPr>
              <a:t>２　企業の森林づくり</a:t>
            </a:r>
          </a:p>
        </p:txBody>
      </p:sp>
      <p:sp>
        <p:nvSpPr>
          <p:cNvPr id="6" name="テキスト ボックス 5">
            <a:extLst>
              <a:ext uri="{FF2B5EF4-FFF2-40B4-BE49-F238E27FC236}">
                <a16:creationId xmlns:a16="http://schemas.microsoft.com/office/drawing/2014/main" id="{60069E38-D26E-9340-79AB-A634840F926E}"/>
              </a:ext>
            </a:extLst>
          </p:cNvPr>
          <p:cNvSpPr txBox="1"/>
          <p:nvPr/>
        </p:nvSpPr>
        <p:spPr>
          <a:xfrm>
            <a:off x="811879" y="3189320"/>
            <a:ext cx="5561214" cy="584775"/>
          </a:xfrm>
          <a:prstGeom prst="rect">
            <a:avLst/>
          </a:prstGeom>
          <a:noFill/>
        </p:spPr>
        <p:txBody>
          <a:bodyPr wrap="square" rtlCol="0">
            <a:spAutoFit/>
          </a:bodyPr>
          <a:lstStyle/>
          <a:p>
            <a:r>
              <a:rPr kumimoji="1" lang="ja-JP" altLang="en-US" sz="3200" b="1" u="sng"/>
              <a:t>３　森林サービス産業</a:t>
            </a:r>
          </a:p>
        </p:txBody>
      </p:sp>
      <p:sp>
        <p:nvSpPr>
          <p:cNvPr id="2" name="正方形/長方形 1">
            <a:extLst>
              <a:ext uri="{FF2B5EF4-FFF2-40B4-BE49-F238E27FC236}">
                <a16:creationId xmlns:a16="http://schemas.microsoft.com/office/drawing/2014/main" id="{AB538015-704A-8CFE-44F8-B00AB2AD247D}"/>
              </a:ext>
            </a:extLst>
          </p:cNvPr>
          <p:cNvSpPr/>
          <p:nvPr/>
        </p:nvSpPr>
        <p:spPr>
          <a:xfrm>
            <a:off x="8696325" y="6429908"/>
            <a:ext cx="390878"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12</a:t>
            </a:fld>
            <a:endParaRPr kumimoji="1" lang="ja-JP" altLang="en-US" sz="1400" b="1"/>
          </a:p>
        </p:txBody>
      </p:sp>
    </p:spTree>
    <p:extLst>
      <p:ext uri="{BB962C8B-B14F-4D97-AF65-F5344CB8AC3E}">
        <p14:creationId xmlns:p14="http://schemas.microsoft.com/office/powerpoint/2010/main" val="102611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60868632-261F-4E27-A9AD-5E8C2E2C77F8}"/>
              </a:ext>
            </a:extLst>
          </p:cNvPr>
          <p:cNvSpPr txBox="1"/>
          <p:nvPr/>
        </p:nvSpPr>
        <p:spPr>
          <a:xfrm>
            <a:off x="79088" y="251876"/>
            <a:ext cx="4830168" cy="400110"/>
          </a:xfrm>
          <a:prstGeom prst="rect">
            <a:avLst/>
          </a:prstGeom>
          <a:noFill/>
        </p:spPr>
        <p:txBody>
          <a:bodyPr wrap="none" rtlCol="0">
            <a:spAutoFit/>
          </a:bodyPr>
          <a:lstStyle/>
          <a:p>
            <a:pPr defTabSz="685817">
              <a:defRPr/>
            </a:pPr>
            <a:r>
              <a:rPr lang="ja-JP" altLang="en-US" sz="2000" b="1">
                <a:solidFill>
                  <a:srgbClr val="333300"/>
                </a:solidFill>
                <a:latin typeface="ＭＳ ゴシック" panose="020B0609070205080204" pitchFamily="49" charset="-128"/>
                <a:ea typeface="ＭＳ ゴシック" panose="020B0609070205080204" pitchFamily="49" charset="-128"/>
              </a:rPr>
              <a:t>日本における人と森林との関わりの現状</a:t>
            </a:r>
          </a:p>
        </p:txBody>
      </p:sp>
      <p:sp>
        <p:nvSpPr>
          <p:cNvPr id="3" name="テキスト ボックス 2">
            <a:extLst>
              <a:ext uri="{FF2B5EF4-FFF2-40B4-BE49-F238E27FC236}">
                <a16:creationId xmlns:a16="http://schemas.microsoft.com/office/drawing/2014/main" id="{FF5A1B90-1B51-912C-257D-6C4D2BAB1122}"/>
              </a:ext>
            </a:extLst>
          </p:cNvPr>
          <p:cNvSpPr txBox="1"/>
          <p:nvPr/>
        </p:nvSpPr>
        <p:spPr>
          <a:xfrm>
            <a:off x="189232" y="6309178"/>
            <a:ext cx="3786066" cy="234360"/>
          </a:xfrm>
          <a:prstGeom prst="rect">
            <a:avLst/>
          </a:prstGeom>
          <a:noFill/>
        </p:spPr>
        <p:txBody>
          <a:bodyPr wrap="square" rtlCol="0">
            <a:spAutoFit/>
          </a:bodyPr>
          <a:lstStyle/>
          <a:p>
            <a:pPr defTabSz="844083">
              <a:defRPr/>
            </a:pPr>
            <a:r>
              <a:rPr kumimoji="1" lang="ja-JP" altLang="en-US" sz="923">
                <a:solidFill>
                  <a:prstClr val="black"/>
                </a:solidFill>
                <a:latin typeface="Meiryo UI" panose="020B0604030504040204" pitchFamily="50" charset="-128"/>
                <a:ea typeface="Meiryo UI" panose="020B0604030504040204" pitchFamily="50" charset="-128"/>
              </a:rPr>
              <a:t>（出典）「森林と生活に関する世論調査」（令和５年</a:t>
            </a:r>
            <a:r>
              <a:rPr kumimoji="1" lang="en-US" altLang="ja-JP" sz="923">
                <a:solidFill>
                  <a:prstClr val="black"/>
                </a:solidFill>
                <a:latin typeface="Meiryo UI" panose="020B0604030504040204" pitchFamily="50" charset="-128"/>
                <a:ea typeface="Meiryo UI" panose="020B0604030504040204" pitchFamily="50" charset="-128"/>
              </a:rPr>
              <a:t>10</a:t>
            </a:r>
            <a:r>
              <a:rPr kumimoji="1" lang="ja-JP" altLang="en-US" sz="923">
                <a:solidFill>
                  <a:prstClr val="black"/>
                </a:solidFill>
                <a:latin typeface="Meiryo UI" panose="020B0604030504040204" pitchFamily="50" charset="-128"/>
                <a:ea typeface="Meiryo UI" panose="020B0604030504040204" pitchFamily="50" charset="-128"/>
              </a:rPr>
              <a:t>月～</a:t>
            </a:r>
            <a:r>
              <a:rPr kumimoji="1" lang="en-US" altLang="ja-JP" sz="923">
                <a:solidFill>
                  <a:prstClr val="black"/>
                </a:solidFill>
                <a:latin typeface="Meiryo UI" panose="020B0604030504040204" pitchFamily="50" charset="-128"/>
                <a:ea typeface="Meiryo UI" panose="020B0604030504040204" pitchFamily="50" charset="-128"/>
              </a:rPr>
              <a:t>11</a:t>
            </a:r>
            <a:r>
              <a:rPr kumimoji="1" lang="ja-JP" altLang="en-US" sz="923">
                <a:solidFill>
                  <a:prstClr val="black"/>
                </a:solidFill>
                <a:latin typeface="Meiryo UI" panose="020B0604030504040204" pitchFamily="50" charset="-128"/>
                <a:ea typeface="Meiryo UI" panose="020B0604030504040204" pitchFamily="50" charset="-128"/>
              </a:rPr>
              <a:t>月調査）</a:t>
            </a:r>
            <a:endParaRPr kumimoji="1" lang="en-US" altLang="ja-JP" sz="923">
              <a:solidFill>
                <a:prstClr val="black"/>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A483EF65-1B8A-1132-F7BB-A6BF734054A0}"/>
              </a:ext>
            </a:extLst>
          </p:cNvPr>
          <p:cNvSpPr txBox="1"/>
          <p:nvPr/>
        </p:nvSpPr>
        <p:spPr>
          <a:xfrm>
            <a:off x="79088" y="781109"/>
            <a:ext cx="8904800" cy="1031051"/>
          </a:xfrm>
          <a:prstGeom prst="rect">
            <a:avLst/>
          </a:prstGeom>
          <a:noFill/>
          <a:ln w="19050">
            <a:solidFill>
              <a:schemeClr val="tx1"/>
            </a:solidFill>
          </a:ln>
        </p:spPr>
        <p:txBody>
          <a:bodyPr wrap="square" rtlCol="0">
            <a:spAutoFit/>
          </a:bodyPr>
          <a:lstStyle/>
          <a:p>
            <a:pPr marL="285750" indent="-285750" algn="just" defTabSz="844083">
              <a:buFont typeface="Wingdings" panose="05000000000000000000" pitchFamily="2" charset="2"/>
              <a:buChar char="n"/>
              <a:defRPr/>
            </a:pPr>
            <a:r>
              <a:rPr kumimoji="1" lang="ja-JP" altLang="en-US" sz="1400">
                <a:solidFill>
                  <a:schemeClr val="tx1">
                    <a:lumMod val="85000"/>
                    <a:lumOff val="15000"/>
                  </a:schemeClr>
                </a:solidFill>
                <a:latin typeface="ＭＳ ゴシック" panose="020B0609070205080204" pitchFamily="49" charset="-128"/>
                <a:ea typeface="ＭＳ ゴシック" panose="020B0609070205080204" pitchFamily="49" charset="-128"/>
              </a:rPr>
              <a:t>内閣府「森林と生活に関する世論調査」</a:t>
            </a:r>
            <a:r>
              <a:rPr kumimoji="1" lang="en-US" altLang="ja-JP" sz="1400">
                <a:solidFill>
                  <a:schemeClr val="tx1">
                    <a:lumMod val="85000"/>
                    <a:lumOff val="15000"/>
                  </a:schemeClr>
                </a:solidFill>
                <a:latin typeface="ＭＳ ゴシック" panose="020B0609070205080204" pitchFamily="49" charset="-128"/>
                <a:ea typeface="ＭＳ ゴシック" panose="020B0609070205080204" pitchFamily="49" charset="-128"/>
              </a:rPr>
              <a:t>(R5)</a:t>
            </a:r>
            <a:r>
              <a:rPr kumimoji="1" lang="ja-JP" altLang="en-US" sz="1400">
                <a:solidFill>
                  <a:schemeClr val="tx1">
                    <a:lumMod val="85000"/>
                    <a:lumOff val="15000"/>
                  </a:schemeClr>
                </a:solidFill>
                <a:latin typeface="ＭＳ ゴシック" panose="020B0609070205080204" pitchFamily="49" charset="-128"/>
                <a:ea typeface="ＭＳ ゴシック" panose="020B0609070205080204" pitchFamily="49" charset="-128"/>
              </a:rPr>
              <a:t>によれば、</a:t>
            </a:r>
            <a:r>
              <a:rPr kumimoji="1" lang="ja-JP" altLang="en-US" sz="1400" b="1">
                <a:solidFill>
                  <a:schemeClr val="tx1">
                    <a:lumMod val="85000"/>
                    <a:lumOff val="15000"/>
                  </a:schemeClr>
                </a:solidFill>
                <a:latin typeface="ＭＳ ゴシック" panose="020B0609070205080204" pitchFamily="49" charset="-128"/>
                <a:ea typeface="ＭＳ ゴシック" panose="020B0609070205080204" pitchFamily="49" charset="-128"/>
              </a:rPr>
              <a:t>成人の５割は過去１年間に１度も森林に行っていない</a:t>
            </a:r>
            <a:r>
              <a:rPr kumimoji="1" lang="ja-JP" altLang="en-US" sz="1400">
                <a:solidFill>
                  <a:schemeClr val="tx1">
                    <a:lumMod val="85000"/>
                    <a:lumOff val="15000"/>
                  </a:schemeClr>
                </a:solidFill>
                <a:latin typeface="ＭＳ ゴシック" panose="020B0609070205080204" pitchFamily="49" charset="-128"/>
                <a:ea typeface="ＭＳ ゴシック" panose="020B0609070205080204" pitchFamily="49" charset="-128"/>
              </a:rPr>
              <a:t>との結果から、多くの国民にとって、</a:t>
            </a:r>
            <a:r>
              <a:rPr kumimoji="1" lang="ja-JP" altLang="en-US" sz="1400" b="1">
                <a:solidFill>
                  <a:schemeClr val="tx1">
                    <a:lumMod val="85000"/>
                    <a:lumOff val="15000"/>
                  </a:schemeClr>
                </a:solidFill>
                <a:latin typeface="ＭＳ ゴシック" panose="020B0609070205080204" pitchFamily="49" charset="-128"/>
                <a:ea typeface="ＭＳ ゴシック" panose="020B0609070205080204" pitchFamily="49" charset="-128"/>
              </a:rPr>
              <a:t>森林と直接的に関わる機会が少ない状況と推測</a:t>
            </a:r>
            <a:r>
              <a:rPr kumimoji="1" lang="ja-JP" altLang="en-US" sz="1400">
                <a:solidFill>
                  <a:schemeClr val="tx1">
                    <a:lumMod val="85000"/>
                    <a:lumOff val="15000"/>
                  </a:schemeClr>
                </a:solidFill>
                <a:latin typeface="ＭＳ ゴシック" panose="020B0609070205080204" pitchFamily="49" charset="-128"/>
                <a:ea typeface="ＭＳ ゴシック" panose="020B0609070205080204" pitchFamily="49" charset="-128"/>
              </a:rPr>
              <a:t>。</a:t>
            </a:r>
            <a:endParaRPr kumimoji="1" lang="en-US" altLang="ja-JP" sz="1400">
              <a:solidFill>
                <a:schemeClr val="tx1">
                  <a:lumMod val="85000"/>
                  <a:lumOff val="15000"/>
                </a:schemeClr>
              </a:solidFill>
              <a:latin typeface="ＭＳ ゴシック" panose="020B0609070205080204" pitchFamily="49" charset="-128"/>
              <a:ea typeface="ＭＳ ゴシック" panose="020B0609070205080204" pitchFamily="49" charset="-128"/>
            </a:endParaRPr>
          </a:p>
          <a:p>
            <a:pPr marL="285750" indent="-285750" algn="just" defTabSz="844083">
              <a:spcBef>
                <a:spcPts val="554"/>
              </a:spcBef>
              <a:buFont typeface="Wingdings" panose="05000000000000000000" pitchFamily="2" charset="2"/>
              <a:buChar char="n"/>
              <a:defRPr/>
            </a:pPr>
            <a:r>
              <a:rPr kumimoji="1" lang="ja-JP" altLang="en-US" sz="1400">
                <a:solidFill>
                  <a:schemeClr val="tx1">
                    <a:lumMod val="85000"/>
                    <a:lumOff val="15000"/>
                  </a:schemeClr>
                </a:solidFill>
                <a:latin typeface="ＭＳ ゴシック" panose="020B0609070205080204" pitchFamily="49" charset="-128"/>
                <a:ea typeface="ＭＳ ゴシック" panose="020B0609070205080204" pitchFamily="49" charset="-128"/>
              </a:rPr>
              <a:t>一方で、</a:t>
            </a:r>
            <a:r>
              <a:rPr kumimoji="1" lang="ja-JP" altLang="en-US" sz="1400" b="1">
                <a:solidFill>
                  <a:schemeClr val="tx1">
                    <a:lumMod val="85000"/>
                    <a:lumOff val="15000"/>
                  </a:schemeClr>
                </a:solidFill>
                <a:latin typeface="ＭＳ ゴシック" panose="020B0609070205080204" pitchFamily="49" charset="-128"/>
                <a:ea typeface="ＭＳ ゴシック" panose="020B0609070205080204" pitchFamily="49" charset="-128"/>
              </a:rPr>
              <a:t>８割以上が日常生活の中で、散策やウォーキング等森林で何らかの活動を行いたい</a:t>
            </a:r>
            <a:r>
              <a:rPr kumimoji="1" lang="ja-JP" altLang="en-US" sz="1400">
                <a:solidFill>
                  <a:schemeClr val="tx1">
                    <a:lumMod val="85000"/>
                    <a:lumOff val="15000"/>
                  </a:schemeClr>
                </a:solidFill>
                <a:latin typeface="ＭＳ ゴシック" panose="020B0609070205080204" pitchFamily="49" charset="-128"/>
                <a:ea typeface="ＭＳ ゴシック" panose="020B0609070205080204" pitchFamily="49" charset="-128"/>
              </a:rPr>
              <a:t>と回答しており、森林内での活動について</a:t>
            </a:r>
            <a:r>
              <a:rPr kumimoji="1" lang="ja-JP" altLang="en-US" sz="1400" b="1">
                <a:solidFill>
                  <a:schemeClr val="tx1">
                    <a:lumMod val="85000"/>
                    <a:lumOff val="15000"/>
                  </a:schemeClr>
                </a:solidFill>
                <a:latin typeface="ＭＳ ゴシック" panose="020B0609070205080204" pitchFamily="49" charset="-128"/>
                <a:ea typeface="ＭＳ ゴシック" panose="020B0609070205080204" pitchFamily="49" charset="-128"/>
              </a:rPr>
              <a:t>潜在的なニーズは存在</a:t>
            </a:r>
            <a:r>
              <a:rPr kumimoji="1" lang="ja-JP" altLang="en-US" sz="1400">
                <a:solidFill>
                  <a:schemeClr val="tx1">
                    <a:lumMod val="85000"/>
                    <a:lumOff val="15000"/>
                  </a:schemeClr>
                </a:solidFill>
                <a:latin typeface="ＭＳ ゴシック" panose="020B0609070205080204" pitchFamily="49" charset="-128"/>
                <a:ea typeface="ＭＳ ゴシック" panose="020B0609070205080204" pitchFamily="49" charset="-128"/>
              </a:rPr>
              <a:t>。</a:t>
            </a:r>
          </a:p>
        </p:txBody>
      </p:sp>
      <p:cxnSp>
        <p:nvCxnSpPr>
          <p:cNvPr id="28" name="直線コネクタ 27">
            <a:extLst>
              <a:ext uri="{FF2B5EF4-FFF2-40B4-BE49-F238E27FC236}">
                <a16:creationId xmlns:a16="http://schemas.microsoft.com/office/drawing/2014/main" id="{762C8F0A-0030-A514-85B6-7D730332824F}"/>
              </a:ext>
            </a:extLst>
          </p:cNvPr>
          <p:cNvCxnSpPr>
            <a:cxnSpLocks/>
          </p:cNvCxnSpPr>
          <p:nvPr/>
        </p:nvCxnSpPr>
        <p:spPr>
          <a:xfrm flipH="1">
            <a:off x="2212431" y="3293207"/>
            <a:ext cx="98523" cy="2373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8EC89E12-E44E-F6ED-ED7D-96C6B8E93D21}"/>
              </a:ext>
            </a:extLst>
          </p:cNvPr>
          <p:cNvSpPr txBox="1"/>
          <p:nvPr/>
        </p:nvSpPr>
        <p:spPr>
          <a:xfrm>
            <a:off x="270224" y="3052385"/>
            <a:ext cx="1472114" cy="302070"/>
          </a:xfrm>
          <a:prstGeom prst="rect">
            <a:avLst/>
          </a:prstGeom>
          <a:noFill/>
        </p:spPr>
        <p:txBody>
          <a:bodyPr wrap="square" rtlCol="0">
            <a:spAutoFit/>
          </a:bodyPr>
          <a:lstStyle/>
          <a:p>
            <a:pPr algn="ctr" defTabSz="779173">
              <a:defRPr/>
            </a:pPr>
            <a:r>
              <a:rPr lang="en-US" altLang="ja-JP" sz="1363" b="1">
                <a:solidFill>
                  <a:prstClr val="black"/>
                </a:solidFill>
                <a:latin typeface="Calibri" panose="020F0502020204030204"/>
                <a:ea typeface="游ゴシック" panose="020B0400000000000000" pitchFamily="50" charset="-128"/>
              </a:rPr>
              <a:t>13</a:t>
            </a:r>
            <a:r>
              <a:rPr lang="ja-JP" altLang="en-US" sz="1363" b="1">
                <a:solidFill>
                  <a:prstClr val="black"/>
                </a:solidFill>
                <a:latin typeface="Calibri" panose="020F0502020204030204"/>
                <a:ea typeface="游ゴシック" panose="020B0400000000000000" pitchFamily="50" charset="-128"/>
              </a:rPr>
              <a:t>回以上</a:t>
            </a:r>
            <a:r>
              <a:rPr kumimoji="1" lang="ja-JP" altLang="en-US" sz="1363" b="1">
                <a:solidFill>
                  <a:prstClr val="black"/>
                </a:solidFill>
                <a:latin typeface="Calibri" panose="020F0502020204030204"/>
                <a:ea typeface="游ゴシック" panose="020B0400000000000000" pitchFamily="50" charset="-128"/>
              </a:rPr>
              <a:t>　</a:t>
            </a:r>
            <a:r>
              <a:rPr lang="en-US" altLang="ja-JP" sz="1363" b="1">
                <a:solidFill>
                  <a:prstClr val="black"/>
                </a:solidFill>
                <a:latin typeface="Calibri" panose="020F0502020204030204"/>
                <a:ea typeface="游ゴシック" panose="020B0400000000000000" pitchFamily="50" charset="-128"/>
              </a:rPr>
              <a:t>5</a:t>
            </a:r>
            <a:r>
              <a:rPr kumimoji="1" lang="en-US" altLang="ja-JP" sz="1363" b="1">
                <a:solidFill>
                  <a:prstClr val="black"/>
                </a:solidFill>
                <a:latin typeface="Calibri" panose="020F0502020204030204"/>
                <a:ea typeface="游ゴシック" panose="020B0400000000000000" pitchFamily="50" charset="-128"/>
              </a:rPr>
              <a:t>.4</a:t>
            </a:r>
            <a:r>
              <a:rPr kumimoji="1" lang="ja-JP" altLang="en-US" sz="1363" b="1">
                <a:solidFill>
                  <a:prstClr val="black"/>
                </a:solidFill>
                <a:latin typeface="Calibri" panose="020F0502020204030204"/>
                <a:ea typeface="游ゴシック" panose="020B0400000000000000" pitchFamily="50" charset="-128"/>
              </a:rPr>
              <a:t>％</a:t>
            </a:r>
          </a:p>
        </p:txBody>
      </p:sp>
      <p:cxnSp>
        <p:nvCxnSpPr>
          <p:cNvPr id="30" name="直線コネクタ 29">
            <a:extLst>
              <a:ext uri="{FF2B5EF4-FFF2-40B4-BE49-F238E27FC236}">
                <a16:creationId xmlns:a16="http://schemas.microsoft.com/office/drawing/2014/main" id="{7481AE34-37D2-80A7-64D2-756CEFE2BB11}"/>
              </a:ext>
            </a:extLst>
          </p:cNvPr>
          <p:cNvCxnSpPr>
            <a:cxnSpLocks/>
          </p:cNvCxnSpPr>
          <p:nvPr/>
        </p:nvCxnSpPr>
        <p:spPr>
          <a:xfrm flipH="1">
            <a:off x="2310952" y="3295041"/>
            <a:ext cx="9239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3177A947-F168-9D0A-3135-19B4F87E6723}"/>
              </a:ext>
            </a:extLst>
          </p:cNvPr>
          <p:cNvSpPr txBox="1"/>
          <p:nvPr/>
        </p:nvSpPr>
        <p:spPr>
          <a:xfrm>
            <a:off x="449202" y="2236974"/>
            <a:ext cx="3076242" cy="384680"/>
          </a:xfrm>
          <a:prstGeom prst="rect">
            <a:avLst/>
          </a:prstGeom>
        </p:spPr>
        <p:style>
          <a:lnRef idx="2">
            <a:schemeClr val="dk1"/>
          </a:lnRef>
          <a:fillRef idx="1">
            <a:schemeClr val="lt1"/>
          </a:fillRef>
          <a:effectRef idx="0">
            <a:schemeClr val="dk1"/>
          </a:effectRef>
          <a:fontRef idx="minor">
            <a:schemeClr val="dk1"/>
          </a:fontRef>
        </p:style>
        <p:txBody>
          <a:bodyPr wrap="square" tIns="92023" bIns="92023" rtlCol="0" anchor="ctr">
            <a:spAutoFit/>
          </a:bodyPr>
          <a:lstStyle/>
          <a:p>
            <a:pPr algn="ctr" defTabSz="779173">
              <a:defRPr/>
            </a:pPr>
            <a:r>
              <a:rPr kumimoji="1" lang="ja-JP" altLang="en-US" sz="1292" b="1">
                <a:solidFill>
                  <a:prstClr val="black"/>
                </a:solidFill>
                <a:latin typeface="Meiryo UI" panose="020B0604030504040204" pitchFamily="50" charset="-128"/>
                <a:ea typeface="Meiryo UI" panose="020B0604030504040204" pitchFamily="50" charset="-128"/>
              </a:rPr>
              <a:t>過去１年間ぐらいの間に森林に行った回数</a:t>
            </a:r>
            <a:endParaRPr kumimoji="1" lang="en-US" altLang="ja-JP" sz="1292" b="1">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6F487BF1-8027-D468-DC4A-D20DEA2019D7}"/>
              </a:ext>
            </a:extLst>
          </p:cNvPr>
          <p:cNvSpPr txBox="1"/>
          <p:nvPr/>
        </p:nvSpPr>
        <p:spPr>
          <a:xfrm>
            <a:off x="3877219" y="2261912"/>
            <a:ext cx="4914898" cy="384680"/>
          </a:xfrm>
          <a:prstGeom prst="rect">
            <a:avLst/>
          </a:prstGeom>
        </p:spPr>
        <p:style>
          <a:lnRef idx="2">
            <a:schemeClr val="dk1"/>
          </a:lnRef>
          <a:fillRef idx="1">
            <a:schemeClr val="lt1"/>
          </a:fillRef>
          <a:effectRef idx="0">
            <a:schemeClr val="dk1"/>
          </a:effectRef>
          <a:fontRef idx="minor">
            <a:schemeClr val="dk1"/>
          </a:fontRef>
        </p:style>
        <p:txBody>
          <a:bodyPr wrap="square" tIns="92023" bIns="92023" rtlCol="0" anchor="ctr">
            <a:spAutoFit/>
          </a:bodyPr>
          <a:lstStyle/>
          <a:p>
            <a:pPr algn="ctr" defTabSz="779173">
              <a:defRPr/>
            </a:pPr>
            <a:r>
              <a:rPr kumimoji="1" lang="ja-JP" altLang="en-US" sz="1292" b="1">
                <a:solidFill>
                  <a:prstClr val="black"/>
                </a:solidFill>
                <a:latin typeface="Meiryo UI" panose="020B0604030504040204" pitchFamily="50" charset="-128"/>
                <a:ea typeface="Meiryo UI" panose="020B0604030504040204" pitchFamily="50" charset="-128"/>
              </a:rPr>
              <a:t>日常の生活の中で、森林でどのようなことを行いたいか</a:t>
            </a:r>
            <a:r>
              <a:rPr kumimoji="1" lang="en-US" altLang="ja-JP" sz="1292" b="1">
                <a:solidFill>
                  <a:prstClr val="black"/>
                </a:solidFill>
                <a:latin typeface="Meiryo UI" panose="020B0604030504040204" pitchFamily="50" charset="-128"/>
                <a:ea typeface="Meiryo UI" panose="020B0604030504040204" pitchFamily="50" charset="-128"/>
              </a:rPr>
              <a:t>(</a:t>
            </a:r>
            <a:r>
              <a:rPr kumimoji="1" lang="ja-JP" altLang="en-US" sz="1292" b="1">
                <a:solidFill>
                  <a:prstClr val="black"/>
                </a:solidFill>
                <a:latin typeface="Meiryo UI" panose="020B0604030504040204" pitchFamily="50" charset="-128"/>
                <a:ea typeface="Meiryo UI" panose="020B0604030504040204" pitchFamily="50" charset="-128"/>
              </a:rPr>
              <a:t>複数選択可）</a:t>
            </a:r>
            <a:endParaRPr kumimoji="1" lang="en-US" altLang="ja-JP" sz="1292" b="1">
              <a:solidFill>
                <a:prstClr val="black"/>
              </a:solidFill>
              <a:latin typeface="Meiryo UI" panose="020B0604030504040204" pitchFamily="50" charset="-128"/>
              <a:ea typeface="Meiryo UI" panose="020B0604030504040204" pitchFamily="50" charset="-128"/>
            </a:endParaRPr>
          </a:p>
        </p:txBody>
      </p:sp>
      <p:graphicFrame>
        <p:nvGraphicFramePr>
          <p:cNvPr id="34" name="グラフ 33">
            <a:extLst>
              <a:ext uri="{FF2B5EF4-FFF2-40B4-BE49-F238E27FC236}">
                <a16:creationId xmlns:a16="http://schemas.microsoft.com/office/drawing/2014/main" id="{502CC045-612E-C9F2-477B-37E0F3DF201F}"/>
              </a:ext>
            </a:extLst>
          </p:cNvPr>
          <p:cNvGraphicFramePr/>
          <p:nvPr>
            <p:extLst>
              <p:ext uri="{D42A27DB-BD31-4B8C-83A1-F6EECF244321}">
                <p14:modId xmlns:p14="http://schemas.microsoft.com/office/powerpoint/2010/main" val="2343033670"/>
              </p:ext>
            </p:extLst>
          </p:nvPr>
        </p:nvGraphicFramePr>
        <p:xfrm>
          <a:off x="4422297" y="2610589"/>
          <a:ext cx="4719158" cy="3698157"/>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a:extLst>
              <a:ext uri="{FF2B5EF4-FFF2-40B4-BE49-F238E27FC236}">
                <a16:creationId xmlns:a16="http://schemas.microsoft.com/office/drawing/2014/main" id="{A8996B5C-68E3-B6BC-575D-FA63A15BC436}"/>
              </a:ext>
            </a:extLst>
          </p:cNvPr>
          <p:cNvSpPr txBox="1"/>
          <p:nvPr/>
        </p:nvSpPr>
        <p:spPr>
          <a:xfrm>
            <a:off x="8608892" y="2642771"/>
            <a:ext cx="732527" cy="262829"/>
          </a:xfrm>
          <a:prstGeom prst="rect">
            <a:avLst/>
          </a:prstGeom>
          <a:noFill/>
        </p:spPr>
        <p:txBody>
          <a:bodyPr wrap="square" rtlCol="0">
            <a:spAutoFit/>
          </a:bodyPr>
          <a:lstStyle/>
          <a:p>
            <a:pPr defTabSz="633078"/>
            <a:r>
              <a:rPr lang="ja-JP" altLang="en-US" sz="1108" b="1">
                <a:solidFill>
                  <a:prstClr val="black"/>
                </a:solidFill>
                <a:latin typeface="Calibri" panose="020F0502020204030204"/>
                <a:ea typeface="游ゴシック" panose="020B0400000000000000" pitchFamily="50" charset="-128"/>
              </a:rPr>
              <a:t>（％）</a:t>
            </a:r>
          </a:p>
        </p:txBody>
      </p:sp>
      <p:sp>
        <p:nvSpPr>
          <p:cNvPr id="17" name="テキスト ボックス 16">
            <a:extLst>
              <a:ext uri="{FF2B5EF4-FFF2-40B4-BE49-F238E27FC236}">
                <a16:creationId xmlns:a16="http://schemas.microsoft.com/office/drawing/2014/main" id="{AE9C4BEE-7BBC-FDEF-D73F-51BA460B6101}"/>
              </a:ext>
            </a:extLst>
          </p:cNvPr>
          <p:cNvSpPr txBox="1"/>
          <p:nvPr/>
        </p:nvSpPr>
        <p:spPr>
          <a:xfrm>
            <a:off x="7622225" y="5939021"/>
            <a:ext cx="923603" cy="302070"/>
          </a:xfrm>
          <a:prstGeom prst="rect">
            <a:avLst/>
          </a:prstGeom>
          <a:noFill/>
        </p:spPr>
        <p:txBody>
          <a:bodyPr wrap="square" rtlCol="0">
            <a:spAutoFit/>
          </a:bodyPr>
          <a:lstStyle/>
          <a:p>
            <a:r>
              <a:rPr lang="ja-JP" altLang="en-US" sz="1363">
                <a:latin typeface="Meiryo UI" panose="020B0604030504040204" pitchFamily="50" charset="-128"/>
                <a:ea typeface="Meiryo UI" panose="020B0604030504040204" pitchFamily="50" charset="-128"/>
              </a:rPr>
              <a:t>計</a:t>
            </a:r>
            <a:r>
              <a:rPr lang="en-US" altLang="ja-JP" sz="1363">
                <a:latin typeface="Meiryo UI" panose="020B0604030504040204" pitchFamily="50" charset="-128"/>
                <a:ea typeface="Meiryo UI" panose="020B0604030504040204" pitchFamily="50" charset="-128"/>
              </a:rPr>
              <a:t>17.7</a:t>
            </a:r>
            <a:r>
              <a:rPr lang="ja-JP" altLang="en-US" sz="1363">
                <a:latin typeface="Meiryo UI" panose="020B0604030504040204" pitchFamily="50" charset="-128"/>
                <a:ea typeface="Meiryo UI" panose="020B0604030504040204" pitchFamily="50" charset="-128"/>
              </a:rPr>
              <a:t>％</a:t>
            </a:r>
            <a:endParaRPr kumimoji="1" lang="ja-JP" altLang="en-US" sz="1363">
              <a:latin typeface="Meiryo UI" panose="020B0604030504040204" pitchFamily="50" charset="-128"/>
              <a:ea typeface="Meiryo UI" panose="020B0604030504040204" pitchFamily="50" charset="-128"/>
            </a:endParaRPr>
          </a:p>
        </p:txBody>
      </p:sp>
      <p:sp>
        <p:nvSpPr>
          <p:cNvPr id="18" name="矢印: 下 17">
            <a:extLst>
              <a:ext uri="{FF2B5EF4-FFF2-40B4-BE49-F238E27FC236}">
                <a16:creationId xmlns:a16="http://schemas.microsoft.com/office/drawing/2014/main" id="{F3A95B02-9F6E-B131-586F-AFA38CCC50C0}"/>
              </a:ext>
            </a:extLst>
          </p:cNvPr>
          <p:cNvSpPr/>
          <p:nvPr/>
        </p:nvSpPr>
        <p:spPr>
          <a:xfrm rot="10800000">
            <a:off x="7740255" y="5712674"/>
            <a:ext cx="555234" cy="249136"/>
          </a:xfrm>
          <a:prstGeom prst="downArrow">
            <a:avLst>
              <a:gd name="adj1" fmla="val 50000"/>
              <a:gd name="adj2" fmla="val 50000"/>
            </a:avLst>
          </a:prstGeom>
          <a:solidFill>
            <a:schemeClr val="accent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0" name="テキスト ボックス 39">
            <a:extLst>
              <a:ext uri="{FF2B5EF4-FFF2-40B4-BE49-F238E27FC236}">
                <a16:creationId xmlns:a16="http://schemas.microsoft.com/office/drawing/2014/main" id="{7D97C0B0-740F-52EF-EAFA-57C4F33AB3E2}"/>
              </a:ext>
            </a:extLst>
          </p:cNvPr>
          <p:cNvSpPr txBox="1"/>
          <p:nvPr/>
        </p:nvSpPr>
        <p:spPr>
          <a:xfrm>
            <a:off x="7173373" y="4855228"/>
            <a:ext cx="1968081" cy="564514"/>
          </a:xfrm>
          <a:prstGeom prst="rect">
            <a:avLst/>
          </a:prstGeom>
          <a:noFill/>
        </p:spPr>
        <p:txBody>
          <a:bodyPr wrap="square" rtlCol="0">
            <a:spAutoFit/>
          </a:bodyPr>
          <a:lstStyle/>
          <a:p>
            <a:r>
              <a:rPr kumimoji="1" lang="ja-JP" altLang="en-US" sz="1534" b="1" u="sng">
                <a:solidFill>
                  <a:srgbClr val="FF0000"/>
                </a:solidFill>
                <a:latin typeface="Meiryo UI" panose="020B0604030504040204" pitchFamily="50" charset="-128"/>
                <a:ea typeface="Meiryo UI" panose="020B0604030504040204" pitchFamily="50" charset="-128"/>
              </a:rPr>
              <a:t>８割以上が、</a:t>
            </a:r>
            <a:endParaRPr kumimoji="1" lang="en-US" altLang="ja-JP" sz="1534" b="1" u="sng">
              <a:solidFill>
                <a:srgbClr val="FF0000"/>
              </a:solidFill>
              <a:latin typeface="Meiryo UI" panose="020B0604030504040204" pitchFamily="50" charset="-128"/>
              <a:ea typeface="Meiryo UI" panose="020B0604030504040204" pitchFamily="50" charset="-128"/>
            </a:endParaRPr>
          </a:p>
          <a:p>
            <a:r>
              <a:rPr kumimoji="1" lang="ja-JP" altLang="en-US" sz="1534" b="1" u="sng">
                <a:solidFill>
                  <a:srgbClr val="FF0000"/>
                </a:solidFill>
                <a:latin typeface="Meiryo UI" panose="020B0604030504040204" pitchFamily="50" charset="-128"/>
                <a:ea typeface="Meiryo UI" panose="020B0604030504040204" pitchFamily="50" charset="-128"/>
              </a:rPr>
              <a:t>何かを行いたいと選択</a:t>
            </a:r>
            <a:endParaRPr kumimoji="1" lang="en-US" altLang="ja-JP" sz="1534" b="1" u="sng">
              <a:solidFill>
                <a:srgbClr val="FF0000"/>
              </a:solidFill>
              <a:latin typeface="Meiryo UI" panose="020B0604030504040204" pitchFamily="50" charset="-128"/>
              <a:ea typeface="Meiryo UI" panose="020B0604030504040204" pitchFamily="50" charset="-128"/>
            </a:endParaRPr>
          </a:p>
        </p:txBody>
      </p:sp>
      <p:sp>
        <p:nvSpPr>
          <p:cNvPr id="19" name="楕円 18">
            <a:extLst>
              <a:ext uri="{FF2B5EF4-FFF2-40B4-BE49-F238E27FC236}">
                <a16:creationId xmlns:a16="http://schemas.microsoft.com/office/drawing/2014/main" id="{CA202814-D158-6F57-23C8-AC744A578085}"/>
              </a:ext>
            </a:extLst>
          </p:cNvPr>
          <p:cNvSpPr/>
          <p:nvPr/>
        </p:nvSpPr>
        <p:spPr>
          <a:xfrm>
            <a:off x="7057904" y="4732514"/>
            <a:ext cx="2069571" cy="83586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2" name="テキスト ボックス 41">
            <a:extLst>
              <a:ext uri="{FF2B5EF4-FFF2-40B4-BE49-F238E27FC236}">
                <a16:creationId xmlns:a16="http://schemas.microsoft.com/office/drawing/2014/main" id="{6DBDACBA-76D0-FE14-6CAE-880FA18416BD}"/>
              </a:ext>
            </a:extLst>
          </p:cNvPr>
          <p:cNvSpPr txBox="1"/>
          <p:nvPr/>
        </p:nvSpPr>
        <p:spPr>
          <a:xfrm>
            <a:off x="3404099" y="2970718"/>
            <a:ext cx="3018690" cy="3377784"/>
          </a:xfrm>
          <a:prstGeom prst="rect">
            <a:avLst/>
          </a:prstGeom>
          <a:solidFill>
            <a:schemeClr val="bg1"/>
          </a:solidFill>
        </p:spPr>
        <p:txBody>
          <a:bodyPr wrap="square" rIns="99692" rtlCol="0">
            <a:spAutoFit/>
          </a:bodyPr>
          <a:lstStyle/>
          <a:p>
            <a:pPr algn="r" defTabSz="633078">
              <a:lnSpc>
                <a:spcPts val="1960"/>
              </a:lnSpc>
              <a:defRPr/>
            </a:pPr>
            <a:r>
              <a:rPr lang="ja-JP" altLang="en-US" sz="923">
                <a:solidFill>
                  <a:schemeClr val="tx1">
                    <a:lumMod val="85000"/>
                    <a:lumOff val="15000"/>
                  </a:schemeClr>
                </a:solidFill>
                <a:latin typeface="Meiryo UI" panose="020B0604030504040204" pitchFamily="50" charset="-128"/>
                <a:ea typeface="Meiryo UI" panose="020B0604030504040204" pitchFamily="50" charset="-128"/>
              </a:rPr>
              <a:t>心身の健康づくりのための森林内の</a:t>
            </a:r>
            <a:r>
              <a:rPr lang="ja-JP" altLang="en-US" sz="1108" b="1" u="sng">
                <a:solidFill>
                  <a:schemeClr val="tx1">
                    <a:lumMod val="85000"/>
                    <a:lumOff val="15000"/>
                  </a:schemeClr>
                </a:solidFill>
                <a:latin typeface="Meiryo UI" panose="020B0604030504040204" pitchFamily="50" charset="-128"/>
                <a:ea typeface="Meiryo UI" panose="020B0604030504040204" pitchFamily="50" charset="-128"/>
              </a:rPr>
              <a:t>散策やウォーキング</a:t>
            </a:r>
          </a:p>
          <a:p>
            <a:pPr algn="r" defTabSz="633078">
              <a:lnSpc>
                <a:spcPts val="1960"/>
              </a:lnSpc>
              <a:spcBef>
                <a:spcPts val="554"/>
              </a:spcBef>
              <a:defRPr/>
            </a:pPr>
            <a:r>
              <a:rPr lang="ja-JP" altLang="en-US" sz="923">
                <a:solidFill>
                  <a:schemeClr val="tx1">
                    <a:lumMod val="85000"/>
                    <a:lumOff val="15000"/>
                  </a:schemeClr>
                </a:solidFill>
                <a:latin typeface="Meiryo UI" panose="020B0604030504040204" pitchFamily="50" charset="-128"/>
                <a:ea typeface="Meiryo UI" panose="020B0604030504040204" pitchFamily="50" charset="-128"/>
              </a:rPr>
              <a:t>森林の中での</a:t>
            </a:r>
            <a:r>
              <a:rPr lang="ja-JP" altLang="en-US" sz="1108" b="1" u="sng">
                <a:solidFill>
                  <a:schemeClr val="tx1">
                    <a:lumMod val="85000"/>
                    <a:lumOff val="15000"/>
                  </a:schemeClr>
                </a:solidFill>
                <a:latin typeface="Meiryo UI" panose="020B0604030504040204" pitchFamily="50" charset="-128"/>
                <a:ea typeface="Meiryo UI" panose="020B0604030504040204" pitchFamily="50" charset="-128"/>
              </a:rPr>
              <a:t>ランニングや自転車による走行</a:t>
            </a:r>
          </a:p>
          <a:p>
            <a:pPr algn="r" defTabSz="633078">
              <a:lnSpc>
                <a:spcPts val="1960"/>
              </a:lnSpc>
              <a:spcBef>
                <a:spcPts val="554"/>
              </a:spcBef>
              <a:defRPr/>
            </a:pPr>
            <a:r>
              <a:rPr lang="ja-JP" altLang="en-US" sz="923">
                <a:solidFill>
                  <a:schemeClr val="tx1">
                    <a:lumMod val="85000"/>
                    <a:lumOff val="15000"/>
                  </a:schemeClr>
                </a:solidFill>
                <a:latin typeface="Meiryo UI" panose="020B0604030504040204" pitchFamily="50" charset="-128"/>
                <a:ea typeface="Meiryo UI" panose="020B0604030504040204" pitchFamily="50" charset="-128"/>
              </a:rPr>
              <a:t>森林の中での音楽鑑賞及び芸術鑑賞などの</a:t>
            </a:r>
            <a:r>
              <a:rPr lang="ja-JP" altLang="en-US" sz="1108" b="1" u="sng">
                <a:solidFill>
                  <a:schemeClr val="tx1">
                    <a:lumMod val="85000"/>
                    <a:lumOff val="15000"/>
                  </a:schemeClr>
                </a:solidFill>
                <a:latin typeface="Meiryo UI" panose="020B0604030504040204" pitchFamily="50" charset="-128"/>
                <a:ea typeface="Meiryo UI" panose="020B0604030504040204" pitchFamily="50" charset="-128"/>
              </a:rPr>
              <a:t>文化的活動</a:t>
            </a:r>
          </a:p>
          <a:p>
            <a:pPr algn="r" defTabSz="633078">
              <a:lnSpc>
                <a:spcPts val="1960"/>
              </a:lnSpc>
              <a:spcBef>
                <a:spcPts val="554"/>
              </a:spcBef>
              <a:defRPr/>
            </a:pPr>
            <a:r>
              <a:rPr lang="ja-JP" altLang="en-US" sz="923">
                <a:solidFill>
                  <a:schemeClr val="tx1">
                    <a:lumMod val="85000"/>
                    <a:lumOff val="15000"/>
                  </a:schemeClr>
                </a:solidFill>
                <a:latin typeface="Meiryo UI" panose="020B0604030504040204" pitchFamily="50" charset="-128"/>
                <a:ea typeface="Meiryo UI" panose="020B0604030504040204" pitchFamily="50" charset="-128"/>
              </a:rPr>
              <a:t>森林の中で自然を活用した</a:t>
            </a:r>
            <a:r>
              <a:rPr lang="ja-JP" altLang="en-US" sz="1108" b="1" u="sng">
                <a:solidFill>
                  <a:schemeClr val="tx1">
                    <a:lumMod val="85000"/>
                    <a:lumOff val="15000"/>
                  </a:schemeClr>
                </a:solidFill>
                <a:latin typeface="Meiryo UI" panose="020B0604030504040204" pitchFamily="50" charset="-128"/>
                <a:ea typeface="Meiryo UI" panose="020B0604030504040204" pitchFamily="50" charset="-128"/>
              </a:rPr>
              <a:t>保育・幼児教育</a:t>
            </a:r>
          </a:p>
          <a:p>
            <a:pPr algn="r" defTabSz="633078">
              <a:lnSpc>
                <a:spcPts val="1960"/>
              </a:lnSpc>
              <a:spcBef>
                <a:spcPts val="554"/>
              </a:spcBef>
              <a:defRPr/>
            </a:pPr>
            <a:r>
              <a:rPr lang="ja-JP" altLang="en-US" sz="923">
                <a:solidFill>
                  <a:schemeClr val="tx1">
                    <a:lumMod val="85000"/>
                    <a:lumOff val="15000"/>
                  </a:schemeClr>
                </a:solidFill>
                <a:latin typeface="Meiryo UI" panose="020B0604030504040204" pitchFamily="50" charset="-128"/>
                <a:ea typeface="Meiryo UI" panose="020B0604030504040204" pitchFamily="50" charset="-128"/>
              </a:rPr>
              <a:t>森林に囲まれた環境にある</a:t>
            </a:r>
            <a:r>
              <a:rPr lang="ja-JP" altLang="en-US" sz="1108" b="1" u="sng">
                <a:solidFill>
                  <a:schemeClr val="tx1">
                    <a:lumMod val="85000"/>
                    <a:lumOff val="15000"/>
                  </a:schemeClr>
                </a:solidFill>
                <a:latin typeface="Meiryo UI" panose="020B0604030504040204" pitchFamily="50" charset="-128"/>
                <a:ea typeface="Meiryo UI" panose="020B0604030504040204" pitchFamily="50" charset="-128"/>
              </a:rPr>
              <a:t>オフィスでの仕事やﾜｰｹｰｼｮﾝ</a:t>
            </a:r>
          </a:p>
          <a:p>
            <a:pPr algn="r" defTabSz="633078">
              <a:lnSpc>
                <a:spcPts val="1960"/>
              </a:lnSpc>
              <a:spcBef>
                <a:spcPts val="554"/>
              </a:spcBef>
              <a:defRPr/>
            </a:pPr>
            <a:r>
              <a:rPr lang="ja-JP" altLang="en-US" sz="923">
                <a:solidFill>
                  <a:schemeClr val="tx1">
                    <a:lumMod val="85000"/>
                    <a:lumOff val="15000"/>
                  </a:schemeClr>
                </a:solidFill>
                <a:latin typeface="Meiryo UI" panose="020B0604030504040204" pitchFamily="50" charset="-128"/>
                <a:ea typeface="Meiryo UI" panose="020B0604030504040204" pitchFamily="50" charset="-128"/>
              </a:rPr>
              <a:t>森林の中での</a:t>
            </a:r>
            <a:r>
              <a:rPr lang="ja-JP" altLang="en-US" sz="1108" b="1" u="sng">
                <a:solidFill>
                  <a:schemeClr val="tx1">
                    <a:lumMod val="85000"/>
                    <a:lumOff val="15000"/>
                  </a:schemeClr>
                </a:solidFill>
                <a:latin typeface="Meiryo UI" panose="020B0604030504040204" pitchFamily="50" charset="-128"/>
                <a:ea typeface="Meiryo UI" panose="020B0604030504040204" pitchFamily="50" charset="-128"/>
              </a:rPr>
              <a:t>ヨガや瞑想</a:t>
            </a:r>
          </a:p>
          <a:p>
            <a:pPr algn="r" defTabSz="633078">
              <a:lnSpc>
                <a:spcPts val="1960"/>
              </a:lnSpc>
              <a:spcBef>
                <a:spcPts val="554"/>
              </a:spcBef>
              <a:defRPr/>
            </a:pPr>
            <a:r>
              <a:rPr lang="ja-JP" altLang="en-US" sz="923">
                <a:solidFill>
                  <a:schemeClr val="tx1">
                    <a:lumMod val="85000"/>
                    <a:lumOff val="15000"/>
                  </a:schemeClr>
                </a:solidFill>
                <a:latin typeface="Meiryo UI" panose="020B0604030504040204" pitchFamily="50" charset="-128"/>
                <a:ea typeface="Meiryo UI" panose="020B0604030504040204" pitchFamily="50" charset="-128"/>
              </a:rPr>
              <a:t>企業や団体が行う森林の中での</a:t>
            </a:r>
            <a:r>
              <a:rPr lang="ja-JP" altLang="en-US" sz="1108" b="1" u="sng">
                <a:solidFill>
                  <a:schemeClr val="tx1">
                    <a:lumMod val="85000"/>
                    <a:lumOff val="15000"/>
                  </a:schemeClr>
                </a:solidFill>
                <a:latin typeface="Meiryo UI" panose="020B0604030504040204" pitchFamily="50" charset="-128"/>
                <a:ea typeface="Meiryo UI" panose="020B0604030504040204" pitchFamily="50" charset="-128"/>
              </a:rPr>
              <a:t>研修への参加</a:t>
            </a:r>
            <a:endParaRPr lang="en-US" altLang="ja-JP" sz="1108" b="1" u="sng">
              <a:solidFill>
                <a:schemeClr val="tx1">
                  <a:lumMod val="85000"/>
                  <a:lumOff val="15000"/>
                </a:schemeClr>
              </a:solidFill>
              <a:latin typeface="Meiryo UI" panose="020B0604030504040204" pitchFamily="50" charset="-128"/>
              <a:ea typeface="Meiryo UI" panose="020B0604030504040204" pitchFamily="50" charset="-128"/>
            </a:endParaRPr>
          </a:p>
          <a:p>
            <a:pPr algn="r" defTabSz="633078">
              <a:lnSpc>
                <a:spcPts val="1960"/>
              </a:lnSpc>
              <a:spcBef>
                <a:spcPts val="1108"/>
              </a:spcBef>
              <a:defRPr/>
            </a:pPr>
            <a:r>
              <a:rPr lang="ja-JP" altLang="en-US" sz="923">
                <a:solidFill>
                  <a:schemeClr val="tx1">
                    <a:lumMod val="85000"/>
                    <a:lumOff val="15000"/>
                  </a:schemeClr>
                </a:solidFill>
                <a:latin typeface="Meiryo UI" panose="020B0604030504040204" pitchFamily="50" charset="-128"/>
                <a:ea typeface="Meiryo UI" panose="020B0604030504040204" pitchFamily="50" charset="-128"/>
              </a:rPr>
              <a:t>林業やガイドなど</a:t>
            </a:r>
            <a:r>
              <a:rPr lang="ja-JP" altLang="en-US" sz="1108" b="1" u="sng">
                <a:solidFill>
                  <a:schemeClr val="tx1">
                    <a:lumMod val="85000"/>
                    <a:lumOff val="15000"/>
                  </a:schemeClr>
                </a:solidFill>
                <a:latin typeface="Meiryo UI" panose="020B0604030504040204" pitchFamily="50" charset="-128"/>
                <a:ea typeface="Meiryo UI" panose="020B0604030504040204" pitchFamily="50" charset="-128"/>
              </a:rPr>
              <a:t>森林に関わる仕事</a:t>
            </a:r>
          </a:p>
          <a:p>
            <a:pPr algn="r" defTabSz="633078">
              <a:lnSpc>
                <a:spcPts val="1960"/>
              </a:lnSpc>
              <a:spcBef>
                <a:spcPts val="554"/>
              </a:spcBef>
              <a:defRPr/>
            </a:pPr>
            <a:r>
              <a:rPr lang="ja-JP" altLang="en-US" sz="1108" b="1">
                <a:solidFill>
                  <a:schemeClr val="tx1">
                    <a:lumMod val="85000"/>
                    <a:lumOff val="15000"/>
                  </a:schemeClr>
                </a:solidFill>
                <a:latin typeface="Meiryo UI" panose="020B0604030504040204" pitchFamily="50" charset="-128"/>
                <a:ea typeface="Meiryo UI" panose="020B0604030504040204" pitchFamily="50" charset="-128"/>
              </a:rPr>
              <a:t>特にない</a:t>
            </a:r>
            <a:endParaRPr lang="en-US" altLang="ja-JP" sz="1108" b="1">
              <a:solidFill>
                <a:schemeClr val="tx1">
                  <a:lumMod val="85000"/>
                  <a:lumOff val="15000"/>
                </a:schemeClr>
              </a:solidFill>
              <a:latin typeface="Meiryo UI" panose="020B0604030504040204" pitchFamily="50" charset="-128"/>
              <a:ea typeface="Meiryo UI" panose="020B0604030504040204" pitchFamily="50" charset="-128"/>
            </a:endParaRPr>
          </a:p>
          <a:p>
            <a:pPr algn="r" defTabSz="633078">
              <a:lnSpc>
                <a:spcPts val="1960"/>
              </a:lnSpc>
              <a:spcBef>
                <a:spcPts val="554"/>
              </a:spcBef>
              <a:defRPr/>
            </a:pPr>
            <a:r>
              <a:rPr lang="ja-JP" altLang="en-US" sz="1108">
                <a:solidFill>
                  <a:schemeClr val="tx1">
                    <a:lumMod val="85000"/>
                    <a:lumOff val="15000"/>
                  </a:schemeClr>
                </a:solidFill>
                <a:latin typeface="Meiryo UI" panose="020B0604030504040204" pitchFamily="50" charset="-128"/>
                <a:ea typeface="Meiryo UI" panose="020B0604030504040204" pitchFamily="50" charset="-128"/>
              </a:rPr>
              <a:t>無回答</a:t>
            </a:r>
          </a:p>
        </p:txBody>
      </p:sp>
      <p:grpSp>
        <p:nvGrpSpPr>
          <p:cNvPr id="20" name="グループ化 19">
            <a:extLst>
              <a:ext uri="{FF2B5EF4-FFF2-40B4-BE49-F238E27FC236}">
                <a16:creationId xmlns:a16="http://schemas.microsoft.com/office/drawing/2014/main" id="{AA5C659E-C7D4-91E7-D0B1-ECCC83F038F9}"/>
              </a:ext>
            </a:extLst>
          </p:cNvPr>
          <p:cNvGrpSpPr>
            <a:grpSpLocks noChangeAspect="1"/>
          </p:cNvGrpSpPr>
          <p:nvPr/>
        </p:nvGrpSpPr>
        <p:grpSpPr>
          <a:xfrm>
            <a:off x="377555" y="3054959"/>
            <a:ext cx="3167490" cy="2929143"/>
            <a:chOff x="-304155" y="2263397"/>
            <a:chExt cx="4681775" cy="4039518"/>
          </a:xfrm>
        </p:grpSpPr>
        <p:graphicFrame>
          <p:nvGraphicFramePr>
            <p:cNvPr id="21" name="グラフ 20">
              <a:extLst>
                <a:ext uri="{FF2B5EF4-FFF2-40B4-BE49-F238E27FC236}">
                  <a16:creationId xmlns:a16="http://schemas.microsoft.com/office/drawing/2014/main" id="{4C4B0AE8-A25D-7F82-749F-BCC8D0C934F1}"/>
                </a:ext>
              </a:extLst>
            </p:cNvPr>
            <p:cNvGraphicFramePr/>
            <p:nvPr/>
          </p:nvGraphicFramePr>
          <p:xfrm>
            <a:off x="356367" y="2563437"/>
            <a:ext cx="3999685" cy="3739478"/>
          </p:xfrm>
          <a:graphic>
            <a:graphicData uri="http://schemas.openxmlformats.org/drawingml/2006/chart">
              <c:chart xmlns:c="http://schemas.openxmlformats.org/drawingml/2006/chart" xmlns:r="http://schemas.openxmlformats.org/officeDocument/2006/relationships" r:id="rId4"/>
            </a:graphicData>
          </a:graphic>
        </p:graphicFrame>
        <p:sp>
          <p:nvSpPr>
            <p:cNvPr id="22" name="テキスト ボックス 21">
              <a:extLst>
                <a:ext uri="{FF2B5EF4-FFF2-40B4-BE49-F238E27FC236}">
                  <a16:creationId xmlns:a16="http://schemas.microsoft.com/office/drawing/2014/main" id="{79E1B31E-6214-2932-B111-0F0F7E9BA190}"/>
                </a:ext>
              </a:extLst>
            </p:cNvPr>
            <p:cNvSpPr txBox="1"/>
            <p:nvPr/>
          </p:nvSpPr>
          <p:spPr>
            <a:xfrm>
              <a:off x="1466558" y="5329527"/>
              <a:ext cx="990863" cy="416578"/>
            </a:xfrm>
            <a:prstGeom prst="rect">
              <a:avLst/>
            </a:prstGeom>
            <a:noFill/>
          </p:spPr>
          <p:txBody>
            <a:bodyPr wrap="none" rtlCol="0">
              <a:spAutoFit/>
            </a:bodyPr>
            <a:lstStyle/>
            <a:p>
              <a:pPr algn="ctr" defTabSz="779173">
                <a:defRPr/>
              </a:pPr>
              <a:r>
                <a:rPr lang="en-US" altLang="ja-JP" sz="1363" b="1">
                  <a:solidFill>
                    <a:schemeClr val="tx1">
                      <a:lumMod val="85000"/>
                      <a:lumOff val="15000"/>
                    </a:schemeClr>
                  </a:solidFill>
                  <a:latin typeface="Calibri" panose="020F0502020204030204"/>
                  <a:ea typeface="游ゴシック" panose="020B0400000000000000" pitchFamily="50" charset="-128"/>
                </a:rPr>
                <a:t>22.5</a:t>
              </a:r>
              <a:r>
                <a:rPr kumimoji="1" lang="ja-JP" altLang="en-US" sz="1363" b="1">
                  <a:solidFill>
                    <a:schemeClr val="tx1">
                      <a:lumMod val="85000"/>
                      <a:lumOff val="15000"/>
                    </a:schemeClr>
                  </a:solidFill>
                  <a:latin typeface="Calibri" panose="020F0502020204030204"/>
                  <a:ea typeface="游ゴシック" panose="020B0400000000000000" pitchFamily="50" charset="-128"/>
                </a:rPr>
                <a:t>％</a:t>
              </a:r>
            </a:p>
          </p:txBody>
        </p:sp>
        <p:grpSp>
          <p:nvGrpSpPr>
            <p:cNvPr id="23" name="グループ化 22">
              <a:extLst>
                <a:ext uri="{FF2B5EF4-FFF2-40B4-BE49-F238E27FC236}">
                  <a16:creationId xmlns:a16="http://schemas.microsoft.com/office/drawing/2014/main" id="{3D7FD496-6944-38DB-CC11-888B5EBFD56A}"/>
                </a:ext>
              </a:extLst>
            </p:cNvPr>
            <p:cNvGrpSpPr/>
            <p:nvPr/>
          </p:nvGrpSpPr>
          <p:grpSpPr>
            <a:xfrm>
              <a:off x="-304155" y="2618576"/>
              <a:ext cx="1881316" cy="473777"/>
              <a:chOff x="-554129" y="2799789"/>
              <a:chExt cx="1881316" cy="473777"/>
            </a:xfrm>
          </p:grpSpPr>
          <p:cxnSp>
            <p:nvCxnSpPr>
              <p:cNvPr id="45" name="直線コネクタ 44">
                <a:extLst>
                  <a:ext uri="{FF2B5EF4-FFF2-40B4-BE49-F238E27FC236}">
                    <a16:creationId xmlns:a16="http://schemas.microsoft.com/office/drawing/2014/main" id="{E74E70A6-50CC-1203-4EAF-EDE82A018A31}"/>
                  </a:ext>
                </a:extLst>
              </p:cNvPr>
              <p:cNvCxnSpPr>
                <a:cxnSpLocks/>
              </p:cNvCxnSpPr>
              <p:nvPr/>
            </p:nvCxnSpPr>
            <p:spPr>
              <a:xfrm flipH="1">
                <a:off x="-554129" y="2799790"/>
                <a:ext cx="1713249" cy="14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7FF0E4B7-F763-8974-3F9D-2E8D972AE1B0}"/>
                  </a:ext>
                </a:extLst>
              </p:cNvPr>
              <p:cNvCxnSpPr>
                <a:cxnSpLocks/>
              </p:cNvCxnSpPr>
              <p:nvPr/>
            </p:nvCxnSpPr>
            <p:spPr>
              <a:xfrm>
                <a:off x="1159120" y="2799789"/>
                <a:ext cx="168067" cy="473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43498247-AD44-37E9-8E1C-790B98F4BFEC}"/>
                </a:ext>
              </a:extLst>
            </p:cNvPr>
            <p:cNvSpPr txBox="1"/>
            <p:nvPr/>
          </p:nvSpPr>
          <p:spPr>
            <a:xfrm>
              <a:off x="1846907" y="2263397"/>
              <a:ext cx="2114788" cy="362462"/>
            </a:xfrm>
            <a:prstGeom prst="rect">
              <a:avLst/>
            </a:prstGeom>
            <a:noFill/>
          </p:spPr>
          <p:txBody>
            <a:bodyPr wrap="square" rtlCol="0">
              <a:spAutoFit/>
            </a:bodyPr>
            <a:lstStyle/>
            <a:p>
              <a:pPr algn="ctr" defTabSz="779173">
                <a:defRPr/>
              </a:pPr>
              <a:r>
                <a:rPr kumimoji="1" lang="ja-JP" altLang="en-US" sz="1108" b="1">
                  <a:solidFill>
                    <a:prstClr val="black"/>
                  </a:solidFill>
                  <a:latin typeface="Calibri" panose="020F0502020204030204"/>
                  <a:ea typeface="游ゴシック" panose="020B0400000000000000" pitchFamily="50" charset="-128"/>
                </a:rPr>
                <a:t>無回答　</a:t>
              </a:r>
              <a:r>
                <a:rPr kumimoji="1" lang="en-US" altLang="ja-JP" sz="1108" b="1">
                  <a:solidFill>
                    <a:prstClr val="black"/>
                  </a:solidFill>
                  <a:latin typeface="Calibri" panose="020F0502020204030204"/>
                  <a:ea typeface="游ゴシック" panose="020B0400000000000000" pitchFamily="50" charset="-128"/>
                </a:rPr>
                <a:t>4.4</a:t>
              </a:r>
              <a:r>
                <a:rPr kumimoji="1" lang="ja-JP" altLang="en-US" sz="1108" b="1">
                  <a:solidFill>
                    <a:prstClr val="black"/>
                  </a:solidFill>
                  <a:latin typeface="Calibri" panose="020F0502020204030204"/>
                  <a:ea typeface="游ゴシック" panose="020B0400000000000000" pitchFamily="50" charset="-128"/>
                </a:rPr>
                <a:t>％</a:t>
              </a:r>
            </a:p>
          </p:txBody>
        </p:sp>
        <p:sp>
          <p:nvSpPr>
            <p:cNvPr id="26" name="楕円 25">
              <a:extLst>
                <a:ext uri="{FF2B5EF4-FFF2-40B4-BE49-F238E27FC236}">
                  <a16:creationId xmlns:a16="http://schemas.microsoft.com/office/drawing/2014/main" id="{F2F1B1C2-27C4-7FF9-E71F-2CEB71F8A5BB}"/>
                </a:ext>
              </a:extLst>
            </p:cNvPr>
            <p:cNvSpPr>
              <a:spLocks noChangeAspect="1"/>
            </p:cNvSpPr>
            <p:nvPr/>
          </p:nvSpPr>
          <p:spPr>
            <a:xfrm>
              <a:off x="1679465" y="3865645"/>
              <a:ext cx="1291950" cy="1178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79173">
                <a:defRPr/>
              </a:pPr>
              <a:r>
                <a:rPr lang="en-US" altLang="ja-JP" sz="1193" b="1">
                  <a:solidFill>
                    <a:prstClr val="black"/>
                  </a:solidFill>
                  <a:latin typeface="Calibri" panose="020F0502020204030204"/>
                  <a:ea typeface="游ゴシック" panose="020B0400000000000000" pitchFamily="50" charset="-128"/>
                </a:rPr>
                <a:t>18</a:t>
              </a:r>
              <a:r>
                <a:rPr lang="ja-JP" altLang="en-US" sz="1193" b="1">
                  <a:solidFill>
                    <a:prstClr val="black"/>
                  </a:solidFill>
                  <a:latin typeface="Calibri" panose="020F0502020204030204"/>
                  <a:ea typeface="游ゴシック" panose="020B0400000000000000" pitchFamily="50" charset="-128"/>
                </a:rPr>
                <a:t>歳以上</a:t>
              </a:r>
              <a:endParaRPr kumimoji="1" lang="en-US" altLang="ja-JP" sz="1193" b="1">
                <a:solidFill>
                  <a:prstClr val="black"/>
                </a:solidFill>
                <a:latin typeface="Calibri" panose="020F0502020204030204"/>
                <a:ea typeface="游ゴシック" panose="020B0400000000000000" pitchFamily="50" charset="-128"/>
              </a:endParaRPr>
            </a:p>
            <a:p>
              <a:pPr algn="ctr" defTabSz="779173">
                <a:defRPr/>
              </a:pPr>
              <a:r>
                <a:rPr kumimoji="1" lang="en-US" altLang="ja-JP" sz="1193" b="1">
                  <a:solidFill>
                    <a:prstClr val="black"/>
                  </a:solidFill>
                  <a:latin typeface="Calibri" panose="020F0502020204030204"/>
                  <a:ea typeface="游ゴシック" panose="020B0400000000000000" pitchFamily="50" charset="-128"/>
                </a:rPr>
                <a:t>1,624</a:t>
              </a:r>
              <a:r>
                <a:rPr kumimoji="1" lang="ja-JP" altLang="en-US" sz="1193" b="1">
                  <a:solidFill>
                    <a:prstClr val="black"/>
                  </a:solidFill>
                  <a:latin typeface="Calibri" panose="020F0502020204030204"/>
                  <a:ea typeface="游ゴシック" panose="020B0400000000000000" pitchFamily="50" charset="-128"/>
                </a:rPr>
                <a:t>人</a:t>
              </a:r>
            </a:p>
          </p:txBody>
        </p:sp>
        <p:sp>
          <p:nvSpPr>
            <p:cNvPr id="27" name="テキスト ボックス 26">
              <a:extLst>
                <a:ext uri="{FF2B5EF4-FFF2-40B4-BE49-F238E27FC236}">
                  <a16:creationId xmlns:a16="http://schemas.microsoft.com/office/drawing/2014/main" id="{1DD94662-4D3F-65BD-BE94-FE1E5B55BA74}"/>
                </a:ext>
              </a:extLst>
            </p:cNvPr>
            <p:cNvSpPr txBox="1"/>
            <p:nvPr/>
          </p:nvSpPr>
          <p:spPr>
            <a:xfrm>
              <a:off x="989637" y="5000504"/>
              <a:ext cx="1178043" cy="416578"/>
            </a:xfrm>
            <a:prstGeom prst="rect">
              <a:avLst/>
            </a:prstGeom>
            <a:noFill/>
          </p:spPr>
          <p:txBody>
            <a:bodyPr wrap="none" rtlCol="0">
              <a:spAutoFit/>
            </a:bodyPr>
            <a:lstStyle/>
            <a:p>
              <a:pPr algn="ctr" defTabSz="779173">
                <a:defRPr/>
              </a:pPr>
              <a:r>
                <a:rPr lang="en-US" altLang="ja-JP" sz="1363" b="1">
                  <a:solidFill>
                    <a:schemeClr val="tx1">
                      <a:lumMod val="85000"/>
                      <a:lumOff val="15000"/>
                    </a:schemeClr>
                  </a:solidFill>
                  <a:latin typeface="Calibri" panose="020F0502020204030204"/>
                  <a:ea typeface="游ゴシック" panose="020B0400000000000000" pitchFamily="50" charset="-128"/>
                </a:rPr>
                <a:t>1</a:t>
              </a:r>
              <a:r>
                <a:rPr lang="ja-JP" altLang="en-US" sz="1363" b="1">
                  <a:solidFill>
                    <a:schemeClr val="tx1">
                      <a:lumMod val="85000"/>
                      <a:lumOff val="15000"/>
                    </a:schemeClr>
                  </a:solidFill>
                  <a:latin typeface="Calibri" panose="020F0502020204030204"/>
                  <a:ea typeface="游ゴシック" panose="020B0400000000000000" pitchFamily="50" charset="-128"/>
                </a:rPr>
                <a:t>～２回</a:t>
              </a:r>
              <a:endParaRPr lang="en-US" altLang="ja-JP" sz="1363" b="1">
                <a:solidFill>
                  <a:schemeClr val="tx1">
                    <a:lumMod val="85000"/>
                    <a:lumOff val="15000"/>
                  </a:schemeClr>
                </a:solidFill>
                <a:latin typeface="Calibri" panose="020F0502020204030204"/>
                <a:ea typeface="游ゴシック" panose="020B0400000000000000" pitchFamily="50" charset="-128"/>
              </a:endParaRPr>
            </a:p>
          </p:txBody>
        </p:sp>
        <p:sp>
          <p:nvSpPr>
            <p:cNvPr id="43" name="テキスト ボックス 42">
              <a:extLst>
                <a:ext uri="{FF2B5EF4-FFF2-40B4-BE49-F238E27FC236}">
                  <a16:creationId xmlns:a16="http://schemas.microsoft.com/office/drawing/2014/main" id="{669EEB74-01DE-34DE-6725-F1E3DD13B7ED}"/>
                </a:ext>
              </a:extLst>
            </p:cNvPr>
            <p:cNvSpPr txBox="1"/>
            <p:nvPr/>
          </p:nvSpPr>
          <p:spPr>
            <a:xfrm>
              <a:off x="2427169" y="3437213"/>
              <a:ext cx="1950451" cy="754280"/>
            </a:xfrm>
            <a:prstGeom prst="rect">
              <a:avLst/>
            </a:prstGeom>
            <a:noFill/>
          </p:spPr>
          <p:txBody>
            <a:bodyPr wrap="none" rtlCol="0">
              <a:spAutoFit/>
            </a:bodyPr>
            <a:lstStyle/>
            <a:p>
              <a:pPr algn="ctr" defTabSz="779173">
                <a:defRPr/>
              </a:pPr>
              <a:r>
                <a:rPr kumimoji="1" lang="ja-JP" altLang="en-US" sz="1477" b="1">
                  <a:solidFill>
                    <a:prstClr val="black"/>
                  </a:solidFill>
                  <a:latin typeface="Calibri" panose="020F0502020204030204"/>
                  <a:ea typeface="游ゴシック" panose="020B0400000000000000" pitchFamily="50" charset="-128"/>
                </a:rPr>
                <a:t>行っていない</a:t>
              </a:r>
              <a:endParaRPr kumimoji="1" lang="en-US" altLang="ja-JP" sz="1477" b="1">
                <a:solidFill>
                  <a:prstClr val="black"/>
                </a:solidFill>
                <a:latin typeface="Calibri" panose="020F0502020204030204"/>
                <a:ea typeface="游ゴシック" panose="020B0400000000000000" pitchFamily="50" charset="-128"/>
              </a:endParaRPr>
            </a:p>
            <a:p>
              <a:pPr defTabSz="779173">
                <a:defRPr/>
              </a:pPr>
              <a:r>
                <a:rPr kumimoji="1" lang="ja-JP" altLang="en-US" sz="1477" b="1">
                  <a:solidFill>
                    <a:prstClr val="black"/>
                  </a:solidFill>
                  <a:latin typeface="Calibri" panose="020F0502020204030204"/>
                  <a:ea typeface="游ゴシック" panose="020B0400000000000000" pitchFamily="50" charset="-128"/>
                </a:rPr>
                <a:t>　    </a:t>
              </a:r>
              <a:r>
                <a:rPr lang="en-US" altLang="ja-JP" sz="1477" b="1">
                  <a:solidFill>
                    <a:prstClr val="black"/>
                  </a:solidFill>
                  <a:latin typeface="Calibri" panose="020F0502020204030204"/>
                  <a:ea typeface="游ゴシック" panose="020B0400000000000000" pitchFamily="50" charset="-128"/>
                </a:rPr>
                <a:t>47</a:t>
              </a:r>
              <a:r>
                <a:rPr kumimoji="1" lang="en-US" altLang="ja-JP" sz="1477" b="1">
                  <a:solidFill>
                    <a:prstClr val="black"/>
                  </a:solidFill>
                  <a:latin typeface="Calibri" panose="020F0502020204030204"/>
                  <a:ea typeface="游ゴシック" panose="020B0400000000000000" pitchFamily="50" charset="-128"/>
                </a:rPr>
                <a:t>.4</a:t>
              </a:r>
              <a:r>
                <a:rPr kumimoji="1" lang="ja-JP" altLang="en-US" sz="1477" b="1">
                  <a:solidFill>
                    <a:prstClr val="black"/>
                  </a:solidFill>
                  <a:latin typeface="Calibri" panose="020F0502020204030204"/>
                  <a:ea typeface="游ゴシック" panose="020B0400000000000000" pitchFamily="50" charset="-128"/>
                </a:rPr>
                <a:t>％</a:t>
              </a:r>
            </a:p>
          </p:txBody>
        </p:sp>
      </p:grpSp>
      <p:sp>
        <p:nvSpPr>
          <p:cNvPr id="48" name="テキスト ボックス 47">
            <a:extLst>
              <a:ext uri="{FF2B5EF4-FFF2-40B4-BE49-F238E27FC236}">
                <a16:creationId xmlns:a16="http://schemas.microsoft.com/office/drawing/2014/main" id="{815D487A-F380-D3EE-7B83-AC8BEC98ED46}"/>
              </a:ext>
            </a:extLst>
          </p:cNvPr>
          <p:cNvSpPr txBox="1"/>
          <p:nvPr/>
        </p:nvSpPr>
        <p:spPr>
          <a:xfrm>
            <a:off x="756351" y="4313932"/>
            <a:ext cx="748758" cy="511807"/>
          </a:xfrm>
          <a:prstGeom prst="rect">
            <a:avLst/>
          </a:prstGeom>
          <a:noFill/>
        </p:spPr>
        <p:txBody>
          <a:bodyPr wrap="square" rtlCol="0">
            <a:spAutoFit/>
          </a:bodyPr>
          <a:lstStyle/>
          <a:p>
            <a:pPr algn="ctr" defTabSz="779173">
              <a:defRPr/>
            </a:pPr>
            <a:r>
              <a:rPr lang="en-US" altLang="ja-JP" sz="1363" b="1">
                <a:solidFill>
                  <a:schemeClr val="tx1">
                    <a:lumMod val="85000"/>
                    <a:lumOff val="15000"/>
                  </a:schemeClr>
                </a:solidFill>
                <a:latin typeface="Calibri" panose="020F0502020204030204"/>
                <a:ea typeface="游ゴシック" panose="020B0400000000000000" pitchFamily="50" charset="-128"/>
              </a:rPr>
              <a:t>3</a:t>
            </a:r>
            <a:r>
              <a:rPr lang="ja-JP" altLang="en-US" sz="1363" b="1">
                <a:solidFill>
                  <a:schemeClr val="tx1">
                    <a:lumMod val="85000"/>
                    <a:lumOff val="15000"/>
                  </a:schemeClr>
                </a:solidFill>
                <a:latin typeface="Calibri" panose="020F0502020204030204"/>
                <a:ea typeface="游ゴシック" panose="020B0400000000000000" pitchFamily="50" charset="-128"/>
              </a:rPr>
              <a:t>～</a:t>
            </a:r>
            <a:r>
              <a:rPr lang="en-US" altLang="ja-JP" sz="1363" b="1">
                <a:solidFill>
                  <a:schemeClr val="tx1">
                    <a:lumMod val="85000"/>
                    <a:lumOff val="15000"/>
                  </a:schemeClr>
                </a:solidFill>
                <a:latin typeface="Calibri" panose="020F0502020204030204"/>
                <a:ea typeface="游ゴシック" panose="020B0400000000000000" pitchFamily="50" charset="-128"/>
              </a:rPr>
              <a:t>4</a:t>
            </a:r>
            <a:r>
              <a:rPr lang="ja-JP" altLang="en-US" sz="1363" b="1">
                <a:solidFill>
                  <a:schemeClr val="tx1">
                    <a:lumMod val="85000"/>
                    <a:lumOff val="15000"/>
                  </a:schemeClr>
                </a:solidFill>
                <a:latin typeface="Calibri" panose="020F0502020204030204"/>
                <a:ea typeface="游ゴシック" panose="020B0400000000000000" pitchFamily="50" charset="-128"/>
              </a:rPr>
              <a:t>回</a:t>
            </a:r>
            <a:endParaRPr lang="en-US" altLang="ja-JP" sz="1363" b="1">
              <a:solidFill>
                <a:schemeClr val="tx1">
                  <a:lumMod val="85000"/>
                  <a:lumOff val="15000"/>
                </a:schemeClr>
              </a:solidFill>
              <a:latin typeface="Calibri" panose="020F0502020204030204"/>
              <a:ea typeface="游ゴシック" panose="020B0400000000000000" pitchFamily="50" charset="-128"/>
            </a:endParaRPr>
          </a:p>
          <a:p>
            <a:pPr algn="ctr" defTabSz="779173">
              <a:defRPr/>
            </a:pPr>
            <a:r>
              <a:rPr lang="en-US" altLang="ja-JP" sz="1363" b="1">
                <a:solidFill>
                  <a:schemeClr val="tx1">
                    <a:lumMod val="85000"/>
                    <a:lumOff val="15000"/>
                  </a:schemeClr>
                </a:solidFill>
                <a:latin typeface="Calibri" panose="020F0502020204030204"/>
                <a:ea typeface="游ゴシック" panose="020B0400000000000000" pitchFamily="50" charset="-128"/>
              </a:rPr>
              <a:t>12.1</a:t>
            </a:r>
            <a:r>
              <a:rPr lang="ja-JP" altLang="en-US" sz="1363" b="1">
                <a:solidFill>
                  <a:schemeClr val="tx1">
                    <a:lumMod val="85000"/>
                    <a:lumOff val="15000"/>
                  </a:schemeClr>
                </a:solidFill>
                <a:latin typeface="Calibri" panose="020F0502020204030204"/>
                <a:ea typeface="游ゴシック" panose="020B0400000000000000" pitchFamily="50" charset="-128"/>
              </a:rPr>
              <a:t>％</a:t>
            </a:r>
            <a:endParaRPr lang="en-US" altLang="ja-JP" sz="1363" b="1">
              <a:solidFill>
                <a:schemeClr val="tx1">
                  <a:lumMod val="85000"/>
                  <a:lumOff val="15000"/>
                </a:schemeClr>
              </a:solidFill>
              <a:latin typeface="Calibri" panose="020F0502020204030204"/>
              <a:ea typeface="游ゴシック" panose="020B0400000000000000" pitchFamily="50" charset="-128"/>
            </a:endParaRPr>
          </a:p>
        </p:txBody>
      </p:sp>
      <p:sp>
        <p:nvSpPr>
          <p:cNvPr id="49" name="テキスト ボックス 48">
            <a:extLst>
              <a:ext uri="{FF2B5EF4-FFF2-40B4-BE49-F238E27FC236}">
                <a16:creationId xmlns:a16="http://schemas.microsoft.com/office/drawing/2014/main" id="{1539E808-B228-CBD7-CD7D-AD6B6199D4D7}"/>
              </a:ext>
            </a:extLst>
          </p:cNvPr>
          <p:cNvSpPr txBox="1"/>
          <p:nvPr/>
        </p:nvSpPr>
        <p:spPr>
          <a:xfrm>
            <a:off x="679301" y="3641361"/>
            <a:ext cx="934473" cy="511807"/>
          </a:xfrm>
          <a:prstGeom prst="rect">
            <a:avLst/>
          </a:prstGeom>
          <a:noFill/>
        </p:spPr>
        <p:txBody>
          <a:bodyPr wrap="square" rtlCol="0">
            <a:spAutoFit/>
          </a:bodyPr>
          <a:lstStyle/>
          <a:p>
            <a:pPr algn="ctr" defTabSz="779173">
              <a:defRPr/>
            </a:pPr>
            <a:r>
              <a:rPr lang="en-US" altLang="ja-JP" sz="1363" b="1">
                <a:solidFill>
                  <a:schemeClr val="tx1">
                    <a:lumMod val="85000"/>
                    <a:lumOff val="15000"/>
                  </a:schemeClr>
                </a:solidFill>
                <a:latin typeface="Calibri" panose="020F0502020204030204"/>
                <a:ea typeface="游ゴシック" panose="020B0400000000000000" pitchFamily="50" charset="-128"/>
              </a:rPr>
              <a:t>5</a:t>
            </a:r>
            <a:r>
              <a:rPr lang="ja-JP" altLang="en-US" sz="1363" b="1">
                <a:solidFill>
                  <a:schemeClr val="tx1">
                    <a:lumMod val="85000"/>
                    <a:lumOff val="15000"/>
                  </a:schemeClr>
                </a:solidFill>
                <a:latin typeface="Calibri" panose="020F0502020204030204"/>
                <a:ea typeface="游ゴシック" panose="020B0400000000000000" pitchFamily="50" charset="-128"/>
              </a:rPr>
              <a:t>～</a:t>
            </a:r>
            <a:r>
              <a:rPr lang="en-US" altLang="ja-JP" sz="1363" b="1">
                <a:solidFill>
                  <a:schemeClr val="tx1">
                    <a:lumMod val="85000"/>
                    <a:lumOff val="15000"/>
                  </a:schemeClr>
                </a:solidFill>
                <a:latin typeface="Calibri" panose="020F0502020204030204"/>
                <a:ea typeface="游ゴシック" panose="020B0400000000000000" pitchFamily="50" charset="-128"/>
              </a:rPr>
              <a:t>12</a:t>
            </a:r>
            <a:r>
              <a:rPr lang="ja-JP" altLang="en-US" sz="1363" b="1">
                <a:solidFill>
                  <a:schemeClr val="tx1">
                    <a:lumMod val="85000"/>
                    <a:lumOff val="15000"/>
                  </a:schemeClr>
                </a:solidFill>
                <a:latin typeface="Calibri" panose="020F0502020204030204"/>
                <a:ea typeface="游ゴシック" panose="020B0400000000000000" pitchFamily="50" charset="-128"/>
              </a:rPr>
              <a:t>回</a:t>
            </a:r>
            <a:endParaRPr lang="en-US" altLang="ja-JP" sz="1363" b="1">
              <a:solidFill>
                <a:schemeClr val="tx1">
                  <a:lumMod val="85000"/>
                  <a:lumOff val="15000"/>
                </a:schemeClr>
              </a:solidFill>
              <a:latin typeface="Calibri" panose="020F0502020204030204"/>
              <a:ea typeface="游ゴシック" panose="020B0400000000000000" pitchFamily="50" charset="-128"/>
            </a:endParaRPr>
          </a:p>
          <a:p>
            <a:pPr algn="ctr" defTabSz="779173">
              <a:defRPr/>
            </a:pPr>
            <a:r>
              <a:rPr lang="en-US" altLang="ja-JP" sz="1363" b="1">
                <a:solidFill>
                  <a:schemeClr val="tx1">
                    <a:lumMod val="85000"/>
                    <a:lumOff val="15000"/>
                  </a:schemeClr>
                </a:solidFill>
                <a:latin typeface="Calibri" panose="020F0502020204030204"/>
                <a:ea typeface="游ゴシック" panose="020B0400000000000000" pitchFamily="50" charset="-128"/>
              </a:rPr>
              <a:t>8.1</a:t>
            </a:r>
            <a:r>
              <a:rPr lang="ja-JP" altLang="en-US" sz="1363" b="1">
                <a:solidFill>
                  <a:schemeClr val="tx1">
                    <a:lumMod val="85000"/>
                    <a:lumOff val="15000"/>
                  </a:schemeClr>
                </a:solidFill>
                <a:latin typeface="Calibri" panose="020F0502020204030204"/>
                <a:ea typeface="游ゴシック" panose="020B0400000000000000" pitchFamily="50" charset="-128"/>
              </a:rPr>
              <a:t>％</a:t>
            </a:r>
            <a:endParaRPr lang="en-US" altLang="ja-JP" sz="1363" b="1">
              <a:solidFill>
                <a:schemeClr val="tx1">
                  <a:lumMod val="85000"/>
                  <a:lumOff val="15000"/>
                </a:schemeClr>
              </a:solidFill>
              <a:latin typeface="Calibri" panose="020F0502020204030204"/>
              <a:ea typeface="游ゴシック" panose="020B0400000000000000" pitchFamily="50" charset="-128"/>
            </a:endParaRPr>
          </a:p>
        </p:txBody>
      </p:sp>
      <p:sp>
        <p:nvSpPr>
          <p:cNvPr id="50" name="正方形/長方形 49">
            <a:extLst>
              <a:ext uri="{FF2B5EF4-FFF2-40B4-BE49-F238E27FC236}">
                <a16:creationId xmlns:a16="http://schemas.microsoft.com/office/drawing/2014/main" id="{45164BDD-24AD-18BE-7F28-876759E34888}"/>
              </a:ext>
            </a:extLst>
          </p:cNvPr>
          <p:cNvSpPr/>
          <p:nvPr/>
        </p:nvSpPr>
        <p:spPr>
          <a:xfrm>
            <a:off x="5523092" y="5652123"/>
            <a:ext cx="1902033" cy="695237"/>
          </a:xfrm>
          <a:prstGeom prst="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 name="正方形/長方形 3">
            <a:extLst>
              <a:ext uri="{FF2B5EF4-FFF2-40B4-BE49-F238E27FC236}">
                <a16:creationId xmlns:a16="http://schemas.microsoft.com/office/drawing/2014/main" id="{D51706DB-7701-2849-EA34-739EB2D09B12}"/>
              </a:ext>
            </a:extLst>
          </p:cNvPr>
          <p:cNvSpPr/>
          <p:nvPr/>
        </p:nvSpPr>
        <p:spPr>
          <a:xfrm>
            <a:off x="8685528" y="6391351"/>
            <a:ext cx="377890"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13</a:t>
            </a:fld>
            <a:endParaRPr kumimoji="1" lang="ja-JP" altLang="en-US" sz="1400" b="1"/>
          </a:p>
        </p:txBody>
      </p:sp>
    </p:spTree>
    <p:extLst>
      <p:ext uri="{BB962C8B-B14F-4D97-AF65-F5344CB8AC3E}">
        <p14:creationId xmlns:p14="http://schemas.microsoft.com/office/powerpoint/2010/main" val="395926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A0C9DE9-B98B-4490-9059-0E31A6D12BE2}"/>
              </a:ext>
            </a:extLst>
          </p:cNvPr>
          <p:cNvSpPr txBox="1"/>
          <p:nvPr/>
        </p:nvSpPr>
        <p:spPr>
          <a:xfrm>
            <a:off x="108412" y="112081"/>
            <a:ext cx="3518912" cy="400110"/>
          </a:xfrm>
          <a:prstGeom prst="rect">
            <a:avLst/>
          </a:prstGeom>
          <a:noFill/>
        </p:spPr>
        <p:txBody>
          <a:bodyPr wrap="none" rtlCol="0">
            <a:spAutoFit/>
          </a:bodyPr>
          <a:lstStyle/>
          <a:p>
            <a:pPr defTabSz="779173">
              <a:defRPr/>
            </a:pPr>
            <a:r>
              <a:rPr lang="ja-JP" altLang="en-US" sz="2000" b="1">
                <a:ln w="0"/>
                <a:solidFill>
                  <a:srgbClr val="000000"/>
                </a:solidFill>
                <a:latin typeface="ＭＳ ゴシック" panose="020B0609070205080204" pitchFamily="49" charset="-128"/>
                <a:ea typeface="ＭＳ ゴシック" panose="020B0609070205080204" pitchFamily="49" charset="-128"/>
              </a:rPr>
              <a:t>「森林サービス産業」の推進</a:t>
            </a:r>
          </a:p>
        </p:txBody>
      </p:sp>
      <p:sp>
        <p:nvSpPr>
          <p:cNvPr id="98" name="四角形: 角を丸くする 97">
            <a:extLst>
              <a:ext uri="{FF2B5EF4-FFF2-40B4-BE49-F238E27FC236}">
                <a16:creationId xmlns:a16="http://schemas.microsoft.com/office/drawing/2014/main" id="{61513B26-71E7-47CE-8523-4879FC2FFAFF}"/>
              </a:ext>
            </a:extLst>
          </p:cNvPr>
          <p:cNvSpPr/>
          <p:nvPr/>
        </p:nvSpPr>
        <p:spPr>
          <a:xfrm>
            <a:off x="108412" y="655126"/>
            <a:ext cx="8921082" cy="654738"/>
          </a:xfrm>
          <a:prstGeom prst="roundRect">
            <a:avLst>
              <a:gd name="adj" fmla="val 0"/>
            </a:avLst>
          </a:prstGeom>
          <a:ln w="19050"/>
        </p:spPr>
        <p:style>
          <a:lnRef idx="2">
            <a:schemeClr val="dk1"/>
          </a:lnRef>
          <a:fillRef idx="1">
            <a:schemeClr val="lt1"/>
          </a:fillRef>
          <a:effectRef idx="0">
            <a:schemeClr val="dk1"/>
          </a:effectRef>
          <a:fontRef idx="minor">
            <a:schemeClr val="dk1"/>
          </a:fontRef>
        </p:style>
        <p:txBody>
          <a:bodyPr lIns="124615" tIns="61350" rIns="124615" bIns="61350" rtlCol="0" anchor="t"/>
          <a:lstStyle/>
          <a:p>
            <a:pPr marL="263525" indent="-263525" algn="just">
              <a:buFont typeface="Wingdings" panose="05000000000000000000" pitchFamily="2" charset="2"/>
              <a:buChar char="n"/>
            </a:pPr>
            <a:r>
              <a:rPr lang="ja-JP" altLang="en-US" sz="1400">
                <a:solidFill>
                  <a:schemeClr val="tx1">
                    <a:lumMod val="85000"/>
                    <a:lumOff val="15000"/>
                  </a:schemeClr>
                </a:solidFill>
                <a:latin typeface="ＭＳ ゴシック" panose="020B0609070205080204" pitchFamily="49" charset="-128"/>
                <a:ea typeface="ＭＳ ゴシック" panose="020B0609070205080204" pitchFamily="49" charset="-128"/>
                <a:cs typeface="Meiryo UI" panose="020B0604030504040204" pitchFamily="50" charset="-128"/>
              </a:rPr>
              <a:t>林野庁では、山村地域の活性化を図るため、健康、観光、教育など様々な分野で、豊かな森林空間を活用した体験サービスを提供し、山村地域に新たな雇用と所得機会を生み出す、「森林サービス産業」を推進</a:t>
            </a:r>
            <a:endParaRPr lang="ja-JP">
              <a:solidFill>
                <a:schemeClr val="tx1">
                  <a:lumMod val="85000"/>
                  <a:lumOff val="15000"/>
                </a:schemeClr>
              </a:solidFill>
              <a:latin typeface="ＭＳ ゴシック" panose="020B0609070205080204" pitchFamily="49" charset="-128"/>
              <a:ea typeface="ＭＳ ゴシック" panose="020B0609070205080204" pitchFamily="49" charset="-128"/>
            </a:endParaRPr>
          </a:p>
        </p:txBody>
      </p:sp>
      <p:sp>
        <p:nvSpPr>
          <p:cNvPr id="16" name="正方形/長方形 15">
            <a:extLst>
              <a:ext uri="{FF2B5EF4-FFF2-40B4-BE49-F238E27FC236}">
                <a16:creationId xmlns:a16="http://schemas.microsoft.com/office/drawing/2014/main" id="{1B21D8DD-7743-AA68-3DD1-4167E5D3C6AA}"/>
              </a:ext>
            </a:extLst>
          </p:cNvPr>
          <p:cNvSpPr/>
          <p:nvPr/>
        </p:nvSpPr>
        <p:spPr>
          <a:xfrm>
            <a:off x="2782228" y="2242433"/>
            <a:ext cx="3775794" cy="3362550"/>
          </a:xfrm>
          <a:prstGeom prst="rect">
            <a:avLst/>
          </a:prstGeom>
          <a:noFill/>
          <a:ln>
            <a:solidFill>
              <a:srgbClr val="A5002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255">
              <a:defRPr/>
            </a:pPr>
            <a:endParaRPr lang="ja-JP" altLang="en-US" sz="1150">
              <a:solidFill>
                <a:prstClr val="white"/>
              </a:solidFill>
              <a:latin typeface="Calibri" panose="020F0502020204030204"/>
              <a:ea typeface="游ゴシック" panose="020B0400000000000000" pitchFamily="50" charset="-128"/>
            </a:endParaRPr>
          </a:p>
        </p:txBody>
      </p:sp>
      <p:sp>
        <p:nvSpPr>
          <p:cNvPr id="17" name="楕円 16">
            <a:extLst>
              <a:ext uri="{FF2B5EF4-FFF2-40B4-BE49-F238E27FC236}">
                <a16:creationId xmlns:a16="http://schemas.microsoft.com/office/drawing/2014/main" id="{72EC974A-1F04-C278-61ED-63DA373E2125}"/>
              </a:ext>
            </a:extLst>
          </p:cNvPr>
          <p:cNvSpPr/>
          <p:nvPr/>
        </p:nvSpPr>
        <p:spPr>
          <a:xfrm rot="16200000">
            <a:off x="4519938" y="4110676"/>
            <a:ext cx="359336" cy="26292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defTabSz="719255">
              <a:defRPr/>
            </a:pPr>
            <a:r>
              <a:rPr lang="ja-JP" altLang="en-US" sz="1023" b="1">
                <a:solidFill>
                  <a:schemeClr val="tx1">
                    <a:lumMod val="85000"/>
                    <a:lumOff val="15000"/>
                  </a:schemeClr>
                </a:solidFill>
                <a:latin typeface="Meiryo UI" panose="020B0604030504040204" pitchFamily="50" charset="-128"/>
                <a:ea typeface="Meiryo UI" panose="020B0604030504040204" pitchFamily="50" charset="-128"/>
              </a:rPr>
              <a:t>専門性とホスピタリティを持ったガイド</a:t>
            </a:r>
          </a:p>
        </p:txBody>
      </p:sp>
      <p:sp>
        <p:nvSpPr>
          <p:cNvPr id="19" name="テキスト ボックス 18">
            <a:extLst>
              <a:ext uri="{FF2B5EF4-FFF2-40B4-BE49-F238E27FC236}">
                <a16:creationId xmlns:a16="http://schemas.microsoft.com/office/drawing/2014/main" id="{F37B5A7E-5B93-0947-5952-F05059817C27}"/>
              </a:ext>
            </a:extLst>
          </p:cNvPr>
          <p:cNvSpPr txBox="1"/>
          <p:nvPr/>
        </p:nvSpPr>
        <p:spPr>
          <a:xfrm>
            <a:off x="3901322" y="2115505"/>
            <a:ext cx="1443415" cy="230059"/>
          </a:xfrm>
          <a:prstGeom prst="rect">
            <a:avLst/>
          </a:prstGeom>
          <a:solidFill>
            <a:srgbClr val="CCFF66"/>
          </a:solidFill>
        </p:spPr>
        <p:txBody>
          <a:bodyPr wrap="none" tIns="23006" bIns="23006" rtlCol="0" anchor="ctr">
            <a:noAutofit/>
          </a:bodyPr>
          <a:lstStyle/>
          <a:p>
            <a:pPr algn="ctr" defTabSz="719255">
              <a:defRPr/>
            </a:pPr>
            <a:r>
              <a:rPr lang="ja-JP" altLang="en-US" sz="1101" b="1">
                <a:solidFill>
                  <a:schemeClr val="tx1">
                    <a:lumMod val="85000"/>
                    <a:lumOff val="15000"/>
                  </a:schemeClr>
                </a:solidFill>
                <a:latin typeface="Meiryo UI" panose="020B0604030504040204" pitchFamily="50" charset="-128"/>
                <a:ea typeface="Meiryo UI" panose="020B0604030504040204" pitchFamily="50" charset="-128"/>
              </a:rPr>
              <a:t>森林体験プログラム</a:t>
            </a:r>
            <a:endParaRPr lang="en-US" altLang="ja-JP" sz="1101" b="1">
              <a:solidFill>
                <a:schemeClr val="tx1">
                  <a:lumMod val="85000"/>
                  <a:lumOff val="15000"/>
                </a:schemeClr>
              </a:solidFill>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76A20785-C694-803A-9634-1D6D6505F6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4601" y="2507271"/>
            <a:ext cx="1101707" cy="835383"/>
          </a:xfrm>
          <a:prstGeom prst="rect">
            <a:avLst/>
          </a:prstGeom>
        </p:spPr>
      </p:pic>
      <p:sp>
        <p:nvSpPr>
          <p:cNvPr id="27" name="テキスト ボックス 26">
            <a:extLst>
              <a:ext uri="{FF2B5EF4-FFF2-40B4-BE49-F238E27FC236}">
                <a16:creationId xmlns:a16="http://schemas.microsoft.com/office/drawing/2014/main" id="{B90C7B6F-6B03-FBED-4CDB-2036402789DA}"/>
              </a:ext>
            </a:extLst>
          </p:cNvPr>
          <p:cNvSpPr txBox="1"/>
          <p:nvPr/>
        </p:nvSpPr>
        <p:spPr>
          <a:xfrm>
            <a:off x="4087898" y="2456333"/>
            <a:ext cx="1104284" cy="184048"/>
          </a:xfrm>
          <a:prstGeom prst="rect">
            <a:avLst/>
          </a:prstGeom>
          <a:solidFill>
            <a:srgbClr val="006666"/>
          </a:solidFill>
        </p:spPr>
        <p:txBody>
          <a:bodyPr wrap="none" lIns="46012" tIns="23006" rIns="46012" bIns="23006" rtlCol="0" anchor="ctr">
            <a:noAutofit/>
          </a:bodyPr>
          <a:lstStyle/>
          <a:p>
            <a:pPr algn="ctr" defTabSz="719255">
              <a:defRPr/>
            </a:pPr>
            <a:r>
              <a:rPr lang="ja-JP" altLang="en-US" sz="738" b="1">
                <a:solidFill>
                  <a:prstClr val="white"/>
                </a:solidFill>
                <a:latin typeface="游ゴシック" panose="020B0400000000000000" pitchFamily="50" charset="-128"/>
                <a:ea typeface="游ゴシック" panose="020B0400000000000000" pitchFamily="50" charset="-128"/>
              </a:rPr>
              <a:t>クアオルト</a:t>
            </a:r>
            <a:r>
              <a:rPr lang="en-US" altLang="ja-JP" sz="646" baseline="5000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738" b="1">
                <a:solidFill>
                  <a:prstClr val="white"/>
                </a:solidFill>
                <a:latin typeface="游ゴシック" panose="020B0400000000000000" pitchFamily="50" charset="-128"/>
                <a:ea typeface="游ゴシック" panose="020B0400000000000000" pitchFamily="50" charset="-128"/>
              </a:rPr>
              <a:t>ウォーキング</a:t>
            </a:r>
          </a:p>
        </p:txBody>
      </p:sp>
      <p:sp>
        <p:nvSpPr>
          <p:cNvPr id="28" name="正方形/長方形 27">
            <a:extLst>
              <a:ext uri="{FF2B5EF4-FFF2-40B4-BE49-F238E27FC236}">
                <a16:creationId xmlns:a16="http://schemas.microsoft.com/office/drawing/2014/main" id="{FB15340A-44A0-9879-00FC-1ECE04A568C8}"/>
              </a:ext>
            </a:extLst>
          </p:cNvPr>
          <p:cNvSpPr/>
          <p:nvPr/>
        </p:nvSpPr>
        <p:spPr>
          <a:xfrm>
            <a:off x="592614" y="4391686"/>
            <a:ext cx="1810423" cy="1206037"/>
          </a:xfrm>
          <a:prstGeom prst="rect">
            <a:avLst/>
          </a:prstGeom>
          <a:noFill/>
          <a:ln>
            <a:solidFill>
              <a:srgbClr val="A5002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255">
              <a:defRPr/>
            </a:pPr>
            <a:endParaRPr lang="ja-JP" altLang="en-US" sz="1150">
              <a:solidFill>
                <a:prstClr val="white"/>
              </a:solidFill>
              <a:latin typeface="Calibri" panose="020F0502020204030204"/>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157FD045-1D19-E82F-7C0D-1F84CBF9280F}"/>
              </a:ext>
            </a:extLst>
          </p:cNvPr>
          <p:cNvSpPr txBox="1"/>
          <p:nvPr/>
        </p:nvSpPr>
        <p:spPr>
          <a:xfrm>
            <a:off x="945682" y="4323720"/>
            <a:ext cx="1104284" cy="230059"/>
          </a:xfrm>
          <a:prstGeom prst="rect">
            <a:avLst/>
          </a:prstGeom>
          <a:solidFill>
            <a:srgbClr val="CCFF66"/>
          </a:solidFill>
        </p:spPr>
        <p:txBody>
          <a:bodyPr wrap="none" tIns="23006" bIns="23006" rtlCol="0" anchor="ctr">
            <a:noAutofit/>
          </a:bodyPr>
          <a:lstStyle/>
          <a:p>
            <a:pPr algn="ctr" defTabSz="719255">
              <a:defRPr/>
            </a:pPr>
            <a:r>
              <a:rPr lang="ja-JP" altLang="en-US" sz="1101" b="1">
                <a:solidFill>
                  <a:schemeClr val="tx1">
                    <a:lumMod val="85000"/>
                    <a:lumOff val="15000"/>
                  </a:schemeClr>
                </a:solidFill>
                <a:latin typeface="Meiryo UI" panose="020B0604030504040204" pitchFamily="50" charset="-128"/>
                <a:ea typeface="Meiryo UI" panose="020B0604030504040204" pitchFamily="50" charset="-128"/>
              </a:rPr>
              <a:t>周辺サービス</a:t>
            </a:r>
            <a:endParaRPr lang="en-US" altLang="ja-JP" sz="1101" b="1">
              <a:solidFill>
                <a:schemeClr val="tx1">
                  <a:lumMod val="85000"/>
                  <a:lumOff val="15000"/>
                </a:schemeClr>
              </a:solidFill>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2B79554B-D21E-1587-59F0-642A22064F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759" y="4841308"/>
            <a:ext cx="792820" cy="594630"/>
          </a:xfrm>
          <a:prstGeom prst="rect">
            <a:avLst/>
          </a:prstGeom>
        </p:spPr>
      </p:pic>
      <p:sp>
        <p:nvSpPr>
          <p:cNvPr id="32" name="テキスト ボックス 31">
            <a:extLst>
              <a:ext uri="{FF2B5EF4-FFF2-40B4-BE49-F238E27FC236}">
                <a16:creationId xmlns:a16="http://schemas.microsoft.com/office/drawing/2014/main" id="{274EC6E5-2C44-53A3-DA59-B089FED04B69}"/>
              </a:ext>
            </a:extLst>
          </p:cNvPr>
          <p:cNvSpPr txBox="1"/>
          <p:nvPr/>
        </p:nvSpPr>
        <p:spPr>
          <a:xfrm>
            <a:off x="652294" y="4687911"/>
            <a:ext cx="792820" cy="184048"/>
          </a:xfrm>
          <a:prstGeom prst="rect">
            <a:avLst/>
          </a:prstGeom>
          <a:solidFill>
            <a:srgbClr val="006666"/>
          </a:solidFill>
        </p:spPr>
        <p:txBody>
          <a:bodyPr wrap="none" lIns="46012" tIns="23006" rIns="46012" bIns="23006" rtlCol="0" anchor="ctr">
            <a:noAutofit/>
          </a:bodyPr>
          <a:lstStyle/>
          <a:p>
            <a:pPr algn="ctr" defTabSz="719255">
              <a:defRPr/>
            </a:pPr>
            <a:r>
              <a:rPr lang="ja-JP" altLang="en-US" sz="825" b="1">
                <a:solidFill>
                  <a:prstClr val="white"/>
                </a:solidFill>
                <a:latin typeface="游ゴシック" panose="020B0400000000000000" pitchFamily="50" charset="-128"/>
                <a:ea typeface="游ゴシック" panose="020B0400000000000000" pitchFamily="50" charset="-128"/>
              </a:rPr>
              <a:t>宿泊・ﾜｰｸｽﾍﾟｰｽ</a:t>
            </a:r>
          </a:p>
        </p:txBody>
      </p:sp>
      <p:pic>
        <p:nvPicPr>
          <p:cNvPr id="33" name="図 32">
            <a:extLst>
              <a:ext uri="{FF2B5EF4-FFF2-40B4-BE49-F238E27FC236}">
                <a16:creationId xmlns:a16="http://schemas.microsoft.com/office/drawing/2014/main" id="{338D1DCA-B0CF-186D-007F-829D20CFC6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33946" y="4837667"/>
            <a:ext cx="799384" cy="600763"/>
          </a:xfrm>
          <a:prstGeom prst="rect">
            <a:avLst/>
          </a:prstGeom>
        </p:spPr>
      </p:pic>
      <p:sp>
        <p:nvSpPr>
          <p:cNvPr id="36" name="テキスト ボックス 35">
            <a:extLst>
              <a:ext uri="{FF2B5EF4-FFF2-40B4-BE49-F238E27FC236}">
                <a16:creationId xmlns:a16="http://schemas.microsoft.com/office/drawing/2014/main" id="{0767D7E5-F95B-D538-4F06-1AB69C6BD9BE}"/>
              </a:ext>
            </a:extLst>
          </p:cNvPr>
          <p:cNvSpPr txBox="1"/>
          <p:nvPr/>
        </p:nvSpPr>
        <p:spPr>
          <a:xfrm>
            <a:off x="1537480" y="4687911"/>
            <a:ext cx="792820" cy="184048"/>
          </a:xfrm>
          <a:prstGeom prst="rect">
            <a:avLst/>
          </a:prstGeom>
          <a:solidFill>
            <a:srgbClr val="006666"/>
          </a:solidFill>
        </p:spPr>
        <p:txBody>
          <a:bodyPr wrap="none" lIns="46012" tIns="23006" rIns="46012" bIns="23006" rtlCol="0" anchor="ctr">
            <a:noAutofit/>
          </a:bodyPr>
          <a:lstStyle/>
          <a:p>
            <a:pPr algn="ctr" defTabSz="719255">
              <a:defRPr/>
            </a:pPr>
            <a:r>
              <a:rPr lang="ja-JP" altLang="en-US" sz="1023" b="1">
                <a:solidFill>
                  <a:prstClr val="white"/>
                </a:solidFill>
                <a:latin typeface="游ゴシック" panose="020B0400000000000000" pitchFamily="50" charset="-128"/>
                <a:ea typeface="游ゴシック" panose="020B0400000000000000" pitchFamily="50" charset="-128"/>
              </a:rPr>
              <a:t>飲　　食</a:t>
            </a:r>
          </a:p>
        </p:txBody>
      </p:sp>
      <p:sp>
        <p:nvSpPr>
          <p:cNvPr id="37" name="加算記号 36">
            <a:extLst>
              <a:ext uri="{FF2B5EF4-FFF2-40B4-BE49-F238E27FC236}">
                <a16:creationId xmlns:a16="http://schemas.microsoft.com/office/drawing/2014/main" id="{1CE3948D-7218-B94D-9A8F-413E68274292}"/>
              </a:ext>
            </a:extLst>
          </p:cNvPr>
          <p:cNvSpPr/>
          <p:nvPr/>
        </p:nvSpPr>
        <p:spPr>
          <a:xfrm>
            <a:off x="2438624" y="3765123"/>
            <a:ext cx="276071" cy="276071"/>
          </a:xfrm>
          <a:prstGeom prst="mathPlu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255">
              <a:defRPr/>
            </a:pPr>
            <a:endParaRPr lang="ja-JP" altLang="en-US" sz="1150">
              <a:solidFill>
                <a:prstClr val="white"/>
              </a:solidFill>
              <a:latin typeface="Calibri" panose="020F0502020204030204"/>
              <a:ea typeface="游ゴシック" panose="020B0400000000000000" pitchFamily="50" charset="-128"/>
            </a:endParaRPr>
          </a:p>
        </p:txBody>
      </p:sp>
      <p:sp>
        <p:nvSpPr>
          <p:cNvPr id="40" name="正方形/長方形 39">
            <a:extLst>
              <a:ext uri="{FF2B5EF4-FFF2-40B4-BE49-F238E27FC236}">
                <a16:creationId xmlns:a16="http://schemas.microsoft.com/office/drawing/2014/main" id="{89CD0272-EDDC-730E-CA40-ECF1B7B3EBE2}"/>
              </a:ext>
            </a:extLst>
          </p:cNvPr>
          <p:cNvSpPr/>
          <p:nvPr/>
        </p:nvSpPr>
        <p:spPr>
          <a:xfrm>
            <a:off x="458104" y="1925822"/>
            <a:ext cx="6209764" cy="373838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255">
              <a:defRPr/>
            </a:pPr>
            <a:endParaRPr lang="ja-JP" altLang="en-US" sz="1150">
              <a:solidFill>
                <a:prstClr val="white"/>
              </a:solidFill>
              <a:latin typeface="Calibri" panose="020F0502020204030204"/>
              <a:ea typeface="游ゴシック" panose="020B0400000000000000" pitchFamily="50" charset="-128"/>
            </a:endParaRPr>
          </a:p>
        </p:txBody>
      </p:sp>
      <p:grpSp>
        <p:nvGrpSpPr>
          <p:cNvPr id="42" name="グループ化 41">
            <a:extLst>
              <a:ext uri="{FF2B5EF4-FFF2-40B4-BE49-F238E27FC236}">
                <a16:creationId xmlns:a16="http://schemas.microsoft.com/office/drawing/2014/main" id="{7CA39E2D-4782-EE65-2188-B49BBAF3F4D3}"/>
              </a:ext>
            </a:extLst>
          </p:cNvPr>
          <p:cNvGrpSpPr/>
          <p:nvPr/>
        </p:nvGrpSpPr>
        <p:grpSpPr>
          <a:xfrm>
            <a:off x="6734706" y="2107729"/>
            <a:ext cx="1864539" cy="2081243"/>
            <a:chOff x="8482681" y="745025"/>
            <a:chExt cx="4145617" cy="3256761"/>
          </a:xfrm>
        </p:grpSpPr>
        <p:grpSp>
          <p:nvGrpSpPr>
            <p:cNvPr id="49" name="グループ化 48">
              <a:extLst>
                <a:ext uri="{FF2B5EF4-FFF2-40B4-BE49-F238E27FC236}">
                  <a16:creationId xmlns:a16="http://schemas.microsoft.com/office/drawing/2014/main" id="{2932E86F-F84F-4774-CFD2-3F4A0898E364}"/>
                </a:ext>
              </a:extLst>
            </p:cNvPr>
            <p:cNvGrpSpPr/>
            <p:nvPr/>
          </p:nvGrpSpPr>
          <p:grpSpPr>
            <a:xfrm>
              <a:off x="8482681" y="745025"/>
              <a:ext cx="4145617" cy="3256761"/>
              <a:chOff x="8482681" y="745025"/>
              <a:chExt cx="4145617" cy="3256761"/>
            </a:xfrm>
          </p:grpSpPr>
          <p:sp>
            <p:nvSpPr>
              <p:cNvPr id="55" name="テキスト ボックス 54">
                <a:extLst>
                  <a:ext uri="{FF2B5EF4-FFF2-40B4-BE49-F238E27FC236}">
                    <a16:creationId xmlns:a16="http://schemas.microsoft.com/office/drawing/2014/main" id="{6FFBA9D8-99CA-71B6-346B-C45975F6BACE}"/>
                  </a:ext>
                </a:extLst>
              </p:cNvPr>
              <p:cNvSpPr txBox="1"/>
              <p:nvPr/>
            </p:nvSpPr>
            <p:spPr>
              <a:xfrm>
                <a:off x="11664877" y="745025"/>
                <a:ext cx="963421" cy="1547999"/>
              </a:xfrm>
              <a:prstGeom prst="rect">
                <a:avLst/>
              </a:prstGeom>
              <a:solidFill>
                <a:schemeClr val="accent6">
                  <a:lumMod val="50000"/>
                </a:schemeClr>
              </a:solidFill>
            </p:spPr>
            <p:txBody>
              <a:bodyPr vert="horz" wrap="none" lIns="46012" tIns="23006" rIns="46012" bIns="23006" rtlCol="0" anchor="ctr">
                <a:noAutofit/>
              </a:bodyPr>
              <a:lstStyle/>
              <a:p>
                <a:pPr algn="ctr" defTabSz="719255">
                  <a:defRPr/>
                </a:pPr>
                <a:r>
                  <a:rPr lang="ja-JP" altLang="en-US" sz="1023" b="1">
                    <a:solidFill>
                      <a:prstClr val="white"/>
                    </a:solidFill>
                    <a:latin typeface="Meiryo UI" panose="020B0604030504040204" pitchFamily="50" charset="-128"/>
                    <a:ea typeface="Meiryo UI" panose="020B0604030504040204" pitchFamily="50" charset="-128"/>
                  </a:rPr>
                  <a:t>企業</a:t>
                </a:r>
                <a:endParaRPr lang="en-US" altLang="ja-JP" sz="1023" b="1">
                  <a:solidFill>
                    <a:prstClr val="white"/>
                  </a:solidFill>
                  <a:latin typeface="Meiryo UI" panose="020B0604030504040204" pitchFamily="50" charset="-128"/>
                  <a:ea typeface="Meiryo UI" panose="020B0604030504040204" pitchFamily="50" charset="-128"/>
                </a:endParaRPr>
              </a:p>
              <a:p>
                <a:pPr algn="ctr" defTabSz="719255">
                  <a:defRPr/>
                </a:pPr>
                <a:endParaRPr lang="en-US" altLang="ja-JP" sz="1023" b="1">
                  <a:solidFill>
                    <a:prstClr val="white"/>
                  </a:solidFill>
                  <a:latin typeface="Meiryo UI" panose="020B0604030504040204" pitchFamily="50" charset="-128"/>
                  <a:ea typeface="Meiryo UI" panose="020B0604030504040204" pitchFamily="50" charset="-128"/>
                </a:endParaRPr>
              </a:p>
              <a:p>
                <a:pPr algn="ctr" defTabSz="719255">
                  <a:defRPr/>
                </a:pPr>
                <a:r>
                  <a:rPr lang="ja-JP" altLang="en-US" sz="1023" b="1">
                    <a:solidFill>
                      <a:prstClr val="white"/>
                    </a:solidFill>
                    <a:latin typeface="Meiryo UI" panose="020B0604030504040204" pitchFamily="50" charset="-128"/>
                    <a:ea typeface="Meiryo UI" panose="020B0604030504040204" pitchFamily="50" charset="-128"/>
                  </a:rPr>
                  <a:t>団体</a:t>
                </a:r>
              </a:p>
            </p:txBody>
          </p:sp>
          <p:sp>
            <p:nvSpPr>
              <p:cNvPr id="56" name="テキスト ボックス 55">
                <a:extLst>
                  <a:ext uri="{FF2B5EF4-FFF2-40B4-BE49-F238E27FC236}">
                    <a16:creationId xmlns:a16="http://schemas.microsoft.com/office/drawing/2014/main" id="{992BE468-BB43-6B4B-FE6C-3E30C62ECB0C}"/>
                  </a:ext>
                </a:extLst>
              </p:cNvPr>
              <p:cNvSpPr txBox="1"/>
              <p:nvPr/>
            </p:nvSpPr>
            <p:spPr>
              <a:xfrm>
                <a:off x="11692154" y="2453787"/>
                <a:ext cx="928024" cy="1547999"/>
              </a:xfrm>
              <a:prstGeom prst="rect">
                <a:avLst/>
              </a:prstGeom>
              <a:solidFill>
                <a:schemeClr val="accent6">
                  <a:lumMod val="50000"/>
                </a:schemeClr>
              </a:solidFill>
            </p:spPr>
            <p:txBody>
              <a:bodyPr vert="horz" wrap="none" lIns="46012" tIns="23006" rIns="46012" bIns="23006" rtlCol="0" anchor="ctr">
                <a:noAutofit/>
              </a:bodyPr>
              <a:lstStyle/>
              <a:p>
                <a:pPr algn="ctr" defTabSz="719255">
                  <a:defRPr/>
                </a:pPr>
                <a:r>
                  <a:rPr lang="ja-JP" altLang="en-US" sz="1023" b="1">
                    <a:solidFill>
                      <a:prstClr val="white"/>
                    </a:solidFill>
                    <a:latin typeface="Meiryo UI" panose="020B0604030504040204" pitchFamily="50" charset="-128"/>
                    <a:ea typeface="Meiryo UI" panose="020B0604030504040204" pitchFamily="50" charset="-128"/>
                  </a:rPr>
                  <a:t>教育</a:t>
                </a:r>
                <a:endParaRPr lang="en-US" altLang="ja-JP" sz="1023" b="1">
                  <a:solidFill>
                    <a:prstClr val="white"/>
                  </a:solidFill>
                  <a:latin typeface="Meiryo UI" panose="020B0604030504040204" pitchFamily="50" charset="-128"/>
                  <a:ea typeface="Meiryo UI" panose="020B0604030504040204" pitchFamily="50" charset="-128"/>
                </a:endParaRPr>
              </a:p>
              <a:p>
                <a:pPr algn="ctr" defTabSz="719255">
                  <a:defRPr/>
                </a:pPr>
                <a:endParaRPr lang="en-US" altLang="ja-JP" sz="1023" b="1">
                  <a:solidFill>
                    <a:prstClr val="white"/>
                  </a:solidFill>
                  <a:latin typeface="Meiryo UI" panose="020B0604030504040204" pitchFamily="50" charset="-128"/>
                  <a:ea typeface="Meiryo UI" panose="020B0604030504040204" pitchFamily="50" charset="-128"/>
                </a:endParaRPr>
              </a:p>
              <a:p>
                <a:pPr algn="ctr" defTabSz="719255">
                  <a:defRPr/>
                </a:pPr>
                <a:r>
                  <a:rPr lang="ja-JP" altLang="en-US" sz="1023" b="1">
                    <a:solidFill>
                      <a:prstClr val="white"/>
                    </a:solidFill>
                    <a:latin typeface="Meiryo UI" panose="020B0604030504040204" pitchFamily="50" charset="-128"/>
                    <a:ea typeface="Meiryo UI" panose="020B0604030504040204" pitchFamily="50" charset="-128"/>
                  </a:rPr>
                  <a:t>保育</a:t>
                </a:r>
              </a:p>
            </p:txBody>
          </p:sp>
          <p:sp>
            <p:nvSpPr>
              <p:cNvPr id="57" name="矢印: 右 56">
                <a:extLst>
                  <a:ext uri="{FF2B5EF4-FFF2-40B4-BE49-F238E27FC236}">
                    <a16:creationId xmlns:a16="http://schemas.microsoft.com/office/drawing/2014/main" id="{17C137DA-1D77-7CFD-024B-9B700BBA3482}"/>
                  </a:ext>
                </a:extLst>
              </p:cNvPr>
              <p:cNvSpPr/>
              <p:nvPr/>
            </p:nvSpPr>
            <p:spPr>
              <a:xfrm>
                <a:off x="8482681" y="1712703"/>
                <a:ext cx="3001401" cy="622283"/>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255">
                  <a:defRPr/>
                </a:pPr>
                <a:r>
                  <a:rPr lang="ja-JP" altLang="en-US" sz="1150" b="1">
                    <a:solidFill>
                      <a:schemeClr val="tx1">
                        <a:lumMod val="85000"/>
                        <a:lumOff val="15000"/>
                      </a:schemeClr>
                    </a:solidFill>
                    <a:latin typeface="Meiryo UI" panose="020B0604030504040204" pitchFamily="50" charset="-128"/>
                    <a:ea typeface="Meiryo UI" panose="020B0604030504040204" pitchFamily="50" charset="-128"/>
                  </a:rPr>
                  <a:t>営　</a:t>
                </a:r>
                <a:r>
                  <a:rPr lang="ja-JP" altLang="en-US" sz="1150" b="1">
                    <a:solidFill>
                      <a:schemeClr val="bg2">
                        <a:lumMod val="25000"/>
                      </a:schemeClr>
                    </a:solidFill>
                    <a:latin typeface="Meiryo UI" panose="020B0604030504040204" pitchFamily="50" charset="-128"/>
                    <a:ea typeface="Meiryo UI" panose="020B0604030504040204" pitchFamily="50" charset="-128"/>
                  </a:rPr>
                  <a:t>業</a:t>
                </a:r>
              </a:p>
            </p:txBody>
          </p:sp>
        </p:grpSp>
        <p:grpSp>
          <p:nvGrpSpPr>
            <p:cNvPr id="51" name="グループ化 50">
              <a:extLst>
                <a:ext uri="{FF2B5EF4-FFF2-40B4-BE49-F238E27FC236}">
                  <a16:creationId xmlns:a16="http://schemas.microsoft.com/office/drawing/2014/main" id="{12085E3C-4802-4580-9B0A-40FB0CEAD647}"/>
                </a:ext>
              </a:extLst>
            </p:cNvPr>
            <p:cNvGrpSpPr/>
            <p:nvPr/>
          </p:nvGrpSpPr>
          <p:grpSpPr>
            <a:xfrm>
              <a:off x="8515416" y="2460610"/>
              <a:ext cx="3119104" cy="830422"/>
              <a:chOff x="8515416" y="2460610"/>
              <a:chExt cx="3119104" cy="830422"/>
            </a:xfrm>
          </p:grpSpPr>
          <p:sp>
            <p:nvSpPr>
              <p:cNvPr id="52" name="矢印: 右 51">
                <a:extLst>
                  <a:ext uri="{FF2B5EF4-FFF2-40B4-BE49-F238E27FC236}">
                    <a16:creationId xmlns:a16="http://schemas.microsoft.com/office/drawing/2014/main" id="{9B42F449-9CCA-929A-ACE1-F755C1C9FD97}"/>
                  </a:ext>
                </a:extLst>
              </p:cNvPr>
              <p:cNvSpPr/>
              <p:nvPr/>
            </p:nvSpPr>
            <p:spPr>
              <a:xfrm flipH="1">
                <a:off x="8515416" y="2460610"/>
                <a:ext cx="2955498" cy="622282"/>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255">
                  <a:defRPr/>
                </a:pPr>
                <a:r>
                  <a:rPr lang="ja-JP" altLang="en-US" sz="1150" b="1">
                    <a:solidFill>
                      <a:schemeClr val="tx1">
                        <a:lumMod val="85000"/>
                        <a:lumOff val="15000"/>
                      </a:schemeClr>
                    </a:solidFill>
                    <a:latin typeface="Meiryo UI" panose="020B0604030504040204" pitchFamily="50" charset="-128"/>
                    <a:ea typeface="Meiryo UI" panose="020B0604030504040204" pitchFamily="50" charset="-128"/>
                  </a:rPr>
                  <a:t>送　客</a:t>
                </a:r>
              </a:p>
            </p:txBody>
          </p:sp>
          <p:sp>
            <p:nvSpPr>
              <p:cNvPr id="54" name="テキスト ボックス 53">
                <a:extLst>
                  <a:ext uri="{FF2B5EF4-FFF2-40B4-BE49-F238E27FC236}">
                    <a16:creationId xmlns:a16="http://schemas.microsoft.com/office/drawing/2014/main" id="{2F048359-F93B-68A6-F465-A83CADAF97D6}"/>
                  </a:ext>
                </a:extLst>
              </p:cNvPr>
              <p:cNvSpPr txBox="1"/>
              <p:nvPr/>
            </p:nvSpPr>
            <p:spPr>
              <a:xfrm>
                <a:off x="9548799" y="2961828"/>
                <a:ext cx="2085721" cy="329204"/>
              </a:xfrm>
              <a:prstGeom prst="rect">
                <a:avLst/>
              </a:prstGeom>
              <a:noFill/>
            </p:spPr>
            <p:txBody>
              <a:bodyPr wrap="none" rtlCol="0">
                <a:spAutoFit/>
              </a:bodyPr>
              <a:lstStyle/>
              <a:p>
                <a:pPr defTabSz="719255">
                  <a:defRPr/>
                </a:pPr>
                <a:r>
                  <a:rPr lang="en-US" altLang="ja-JP" sz="767" b="1">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767" b="1">
                    <a:solidFill>
                      <a:schemeClr val="tx1">
                        <a:lumMod val="75000"/>
                        <a:lumOff val="25000"/>
                      </a:schemeClr>
                    </a:solidFill>
                    <a:latin typeface="Meiryo UI" panose="020B0604030504040204" pitchFamily="50" charset="-128"/>
                    <a:ea typeface="Meiryo UI" panose="020B0604030504040204" pitchFamily="50" charset="-128"/>
                  </a:rPr>
                  <a:t>無関心層を含む</a:t>
                </a:r>
              </a:p>
            </p:txBody>
          </p:sp>
        </p:grpSp>
      </p:grpSp>
      <p:grpSp>
        <p:nvGrpSpPr>
          <p:cNvPr id="58" name="グループ化 57">
            <a:extLst>
              <a:ext uri="{FF2B5EF4-FFF2-40B4-BE49-F238E27FC236}">
                <a16:creationId xmlns:a16="http://schemas.microsoft.com/office/drawing/2014/main" id="{0CF9B641-FC66-B9EF-EA09-3A890AADD683}"/>
              </a:ext>
            </a:extLst>
          </p:cNvPr>
          <p:cNvGrpSpPr/>
          <p:nvPr/>
        </p:nvGrpSpPr>
        <p:grpSpPr>
          <a:xfrm>
            <a:off x="6749427" y="4412180"/>
            <a:ext cx="1845697" cy="991025"/>
            <a:chOff x="8244814" y="4450455"/>
            <a:chExt cx="4138602" cy="1550771"/>
          </a:xfrm>
        </p:grpSpPr>
        <p:grpSp>
          <p:nvGrpSpPr>
            <p:cNvPr id="59" name="グループ化 58">
              <a:extLst>
                <a:ext uri="{FF2B5EF4-FFF2-40B4-BE49-F238E27FC236}">
                  <a16:creationId xmlns:a16="http://schemas.microsoft.com/office/drawing/2014/main" id="{A5D2F40A-FB59-170A-21DD-E737C0ED885A}"/>
                </a:ext>
              </a:extLst>
            </p:cNvPr>
            <p:cNvGrpSpPr/>
            <p:nvPr/>
          </p:nvGrpSpPr>
          <p:grpSpPr>
            <a:xfrm>
              <a:off x="8244814" y="4450455"/>
              <a:ext cx="4138602" cy="1550771"/>
              <a:chOff x="8244814" y="4450455"/>
              <a:chExt cx="4138602" cy="1550771"/>
            </a:xfrm>
          </p:grpSpPr>
          <p:grpSp>
            <p:nvGrpSpPr>
              <p:cNvPr id="61" name="グループ化 60">
                <a:extLst>
                  <a:ext uri="{FF2B5EF4-FFF2-40B4-BE49-F238E27FC236}">
                    <a16:creationId xmlns:a16="http://schemas.microsoft.com/office/drawing/2014/main" id="{1277400B-8ED4-E5C2-A0D5-5724D7084F4C}"/>
                  </a:ext>
                </a:extLst>
              </p:cNvPr>
              <p:cNvGrpSpPr/>
              <p:nvPr/>
            </p:nvGrpSpPr>
            <p:grpSpPr>
              <a:xfrm>
                <a:off x="8244815" y="4450455"/>
                <a:ext cx="4138601" cy="1550771"/>
                <a:chOff x="8244815" y="4450455"/>
                <a:chExt cx="4138601" cy="1550771"/>
              </a:xfrm>
            </p:grpSpPr>
            <p:sp>
              <p:nvSpPr>
                <p:cNvPr id="63" name="テキスト ボックス 62">
                  <a:extLst>
                    <a:ext uri="{FF2B5EF4-FFF2-40B4-BE49-F238E27FC236}">
                      <a16:creationId xmlns:a16="http://schemas.microsoft.com/office/drawing/2014/main" id="{390D37D1-5E16-4AA7-6D55-2FF70790D493}"/>
                    </a:ext>
                  </a:extLst>
                </p:cNvPr>
                <p:cNvSpPr txBox="1"/>
                <p:nvPr/>
              </p:nvSpPr>
              <p:spPr>
                <a:xfrm>
                  <a:off x="11475285" y="4450455"/>
                  <a:ext cx="908131" cy="1550771"/>
                </a:xfrm>
                <a:prstGeom prst="rect">
                  <a:avLst/>
                </a:prstGeom>
                <a:solidFill>
                  <a:schemeClr val="accent6">
                    <a:lumMod val="50000"/>
                  </a:schemeClr>
                </a:solidFill>
              </p:spPr>
              <p:txBody>
                <a:bodyPr vert="horz" wrap="none" lIns="46012" tIns="23006" rIns="46012" bIns="23006" rtlCol="0" anchor="ctr">
                  <a:noAutofit/>
                </a:bodyPr>
                <a:lstStyle/>
                <a:p>
                  <a:pPr algn="ctr" defTabSz="719255">
                    <a:defRPr/>
                  </a:pPr>
                  <a:r>
                    <a:rPr lang="ja-JP" altLang="en-US" sz="1023" b="1">
                      <a:solidFill>
                        <a:prstClr val="white"/>
                      </a:solidFill>
                      <a:latin typeface="Meiryo UI" panose="020B0604030504040204" pitchFamily="50" charset="-128"/>
                      <a:ea typeface="Meiryo UI" panose="020B0604030504040204" pitchFamily="50" charset="-128"/>
                    </a:rPr>
                    <a:t>一般</a:t>
                  </a:r>
                </a:p>
              </p:txBody>
            </p:sp>
            <p:sp>
              <p:nvSpPr>
                <p:cNvPr id="64" name="矢印: 右 63">
                  <a:extLst>
                    <a:ext uri="{FF2B5EF4-FFF2-40B4-BE49-F238E27FC236}">
                      <a16:creationId xmlns:a16="http://schemas.microsoft.com/office/drawing/2014/main" id="{DE72CA67-F1CD-7E33-6FCA-152CAB212A04}"/>
                    </a:ext>
                  </a:extLst>
                </p:cNvPr>
                <p:cNvSpPr/>
                <p:nvPr/>
              </p:nvSpPr>
              <p:spPr>
                <a:xfrm>
                  <a:off x="8244815" y="4484147"/>
                  <a:ext cx="2982036" cy="626512"/>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255">
                    <a:defRPr/>
                  </a:pPr>
                  <a:r>
                    <a:rPr lang="ja-JP" altLang="en-US" sz="1150" b="1">
                      <a:solidFill>
                        <a:schemeClr val="tx1">
                          <a:lumMod val="85000"/>
                          <a:lumOff val="15000"/>
                        </a:schemeClr>
                      </a:solidFill>
                      <a:latin typeface="Meiryo UI" panose="020B0604030504040204" pitchFamily="50" charset="-128"/>
                      <a:ea typeface="Meiryo UI" panose="020B0604030504040204" pitchFamily="50" charset="-128"/>
                    </a:rPr>
                    <a:t>プロモーション等</a:t>
                  </a:r>
                </a:p>
              </p:txBody>
            </p:sp>
          </p:grpSp>
          <p:sp>
            <p:nvSpPr>
              <p:cNvPr id="62" name="矢印: 右 61">
                <a:extLst>
                  <a:ext uri="{FF2B5EF4-FFF2-40B4-BE49-F238E27FC236}">
                    <a16:creationId xmlns:a16="http://schemas.microsoft.com/office/drawing/2014/main" id="{D67A6F40-74B5-6FCE-9937-55F4878DA7E8}"/>
                  </a:ext>
                </a:extLst>
              </p:cNvPr>
              <p:cNvSpPr/>
              <p:nvPr/>
            </p:nvSpPr>
            <p:spPr>
              <a:xfrm flipH="1">
                <a:off x="8244814" y="5286032"/>
                <a:ext cx="2982038" cy="626512"/>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255">
                  <a:defRPr/>
                </a:pPr>
                <a:r>
                  <a:rPr lang="ja-JP" altLang="en-US" sz="1150" b="1">
                    <a:solidFill>
                      <a:schemeClr val="tx1">
                        <a:lumMod val="85000"/>
                        <a:lumOff val="15000"/>
                      </a:schemeClr>
                    </a:solidFill>
                    <a:latin typeface="Meiryo UI" panose="020B0604030504040204" pitchFamily="50" charset="-128"/>
                    <a:ea typeface="Meiryo UI" panose="020B0604030504040204" pitchFamily="50" charset="-128"/>
                  </a:rPr>
                  <a:t>関心層</a:t>
                </a:r>
              </a:p>
            </p:txBody>
          </p:sp>
        </p:grpSp>
        <p:sp>
          <p:nvSpPr>
            <p:cNvPr id="60" name="テキスト ボックス 59">
              <a:extLst>
                <a:ext uri="{FF2B5EF4-FFF2-40B4-BE49-F238E27FC236}">
                  <a16:creationId xmlns:a16="http://schemas.microsoft.com/office/drawing/2014/main" id="{77DBE981-1C20-B49B-6C9E-71595C834AA0}"/>
                </a:ext>
              </a:extLst>
            </p:cNvPr>
            <p:cNvSpPr txBox="1"/>
            <p:nvPr/>
          </p:nvSpPr>
          <p:spPr>
            <a:xfrm>
              <a:off x="8828457" y="4895645"/>
              <a:ext cx="1809911" cy="452216"/>
            </a:xfrm>
            <a:prstGeom prst="rect">
              <a:avLst/>
            </a:prstGeom>
            <a:noFill/>
          </p:spPr>
          <p:txBody>
            <a:bodyPr wrap="square" rtlCol="0">
              <a:spAutoFit/>
            </a:bodyPr>
            <a:lstStyle/>
            <a:p>
              <a:pPr defTabSz="719255">
                <a:defRPr/>
              </a:pPr>
              <a:r>
                <a:rPr lang="en-US" altLang="ja-JP" sz="1278" b="1">
                  <a:solidFill>
                    <a:srgbClr val="548235"/>
                  </a:solidFill>
                  <a:latin typeface="游ゴシック" panose="020B0400000000000000" pitchFamily="50" charset="-128"/>
                  <a:ea typeface="游ゴシック" panose="020B0400000000000000" pitchFamily="50" charset="-128"/>
                </a:rPr>
                <a:t>B to C</a:t>
              </a:r>
              <a:endParaRPr lang="ja-JP" altLang="en-US" sz="1278" b="1">
                <a:solidFill>
                  <a:srgbClr val="548235"/>
                </a:solidFill>
                <a:latin typeface="游ゴシック" panose="020B0400000000000000" pitchFamily="50" charset="-128"/>
                <a:ea typeface="游ゴシック" panose="020B0400000000000000" pitchFamily="50" charset="-128"/>
              </a:endParaRPr>
            </a:p>
          </p:txBody>
        </p:sp>
      </p:grpSp>
      <p:sp>
        <p:nvSpPr>
          <p:cNvPr id="66" name="正方形/長方形 65">
            <a:extLst>
              <a:ext uri="{FF2B5EF4-FFF2-40B4-BE49-F238E27FC236}">
                <a16:creationId xmlns:a16="http://schemas.microsoft.com/office/drawing/2014/main" id="{1A9BAB68-B43E-353D-7983-49F4C610A3C9}"/>
              </a:ext>
            </a:extLst>
          </p:cNvPr>
          <p:cNvSpPr/>
          <p:nvPr/>
        </p:nvSpPr>
        <p:spPr>
          <a:xfrm>
            <a:off x="592833" y="2257022"/>
            <a:ext cx="1810423" cy="1972880"/>
          </a:xfrm>
          <a:prstGeom prst="rect">
            <a:avLst/>
          </a:prstGeom>
          <a:noFill/>
          <a:ln>
            <a:solidFill>
              <a:srgbClr val="A5002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255">
              <a:defRPr/>
            </a:pPr>
            <a:endParaRPr lang="ja-JP" altLang="en-US" sz="1150">
              <a:solidFill>
                <a:prstClr val="white"/>
              </a:solidFill>
              <a:latin typeface="Calibri" panose="020F0502020204030204"/>
              <a:ea typeface="游ゴシック" panose="020B0400000000000000" pitchFamily="50" charset="-128"/>
            </a:endParaRPr>
          </a:p>
        </p:txBody>
      </p:sp>
      <p:sp>
        <p:nvSpPr>
          <p:cNvPr id="73" name="テキスト ボックス 72">
            <a:extLst>
              <a:ext uri="{FF2B5EF4-FFF2-40B4-BE49-F238E27FC236}">
                <a16:creationId xmlns:a16="http://schemas.microsoft.com/office/drawing/2014/main" id="{CD77A183-2B8A-341C-BBFE-1944E96B4C10}"/>
              </a:ext>
            </a:extLst>
          </p:cNvPr>
          <p:cNvSpPr txBox="1"/>
          <p:nvPr/>
        </p:nvSpPr>
        <p:spPr>
          <a:xfrm>
            <a:off x="945682" y="2175289"/>
            <a:ext cx="1104284" cy="230059"/>
          </a:xfrm>
          <a:prstGeom prst="rect">
            <a:avLst/>
          </a:prstGeom>
          <a:solidFill>
            <a:srgbClr val="CCFF66"/>
          </a:solidFill>
        </p:spPr>
        <p:txBody>
          <a:bodyPr wrap="none" tIns="23006" bIns="23006" rtlCol="0" anchor="ctr">
            <a:noAutofit/>
          </a:bodyPr>
          <a:lstStyle/>
          <a:p>
            <a:pPr algn="ctr" defTabSz="719255">
              <a:defRPr/>
            </a:pPr>
            <a:r>
              <a:rPr lang="ja-JP" altLang="en-US" sz="1101" b="1">
                <a:solidFill>
                  <a:schemeClr val="tx1">
                    <a:lumMod val="85000"/>
                    <a:lumOff val="15000"/>
                  </a:schemeClr>
                </a:solidFill>
                <a:latin typeface="Meiryo UI" panose="020B0604030504040204" pitchFamily="50" charset="-128"/>
                <a:ea typeface="Meiryo UI" panose="020B0604030504040204" pitchFamily="50" charset="-128"/>
              </a:rPr>
              <a:t>豊かな森林空間</a:t>
            </a:r>
            <a:endParaRPr lang="en-US" altLang="ja-JP" sz="1101" b="1">
              <a:solidFill>
                <a:schemeClr val="tx1">
                  <a:lumMod val="85000"/>
                  <a:lumOff val="15000"/>
                </a:schemeClr>
              </a:solidFill>
              <a:latin typeface="Meiryo UI" panose="020B0604030504040204" pitchFamily="50" charset="-128"/>
              <a:ea typeface="Meiryo UI" panose="020B0604030504040204" pitchFamily="50" charset="-128"/>
            </a:endParaRPr>
          </a:p>
        </p:txBody>
      </p:sp>
      <p:pic>
        <p:nvPicPr>
          <p:cNvPr id="76" name="図 75" descr="森の中のベンチ&#10;&#10;中程度の精度で自動的に生成された説明">
            <a:extLst>
              <a:ext uri="{FF2B5EF4-FFF2-40B4-BE49-F238E27FC236}">
                <a16:creationId xmlns:a16="http://schemas.microsoft.com/office/drawing/2014/main" id="{EB275347-DDF0-8F82-6585-E058A52D98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75482" y="2745964"/>
            <a:ext cx="852729" cy="641541"/>
          </a:xfrm>
          <a:prstGeom prst="rect">
            <a:avLst/>
          </a:prstGeom>
          <a:ln w="3175">
            <a:solidFill>
              <a:schemeClr val="tx1">
                <a:lumMod val="50000"/>
                <a:lumOff val="50000"/>
              </a:schemeClr>
            </a:solidFill>
          </a:ln>
        </p:spPr>
      </p:pic>
      <p:pic>
        <p:nvPicPr>
          <p:cNvPr id="83" name="図 82" descr="森の中のベンチ&#10;&#10;中程度の精度で自動的に生成された説明">
            <a:extLst>
              <a:ext uri="{FF2B5EF4-FFF2-40B4-BE49-F238E27FC236}">
                <a16:creationId xmlns:a16="http://schemas.microsoft.com/office/drawing/2014/main" id="{6ACD227A-B45C-CAD6-F694-9A0AECF491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9670" y="2744789"/>
            <a:ext cx="851625" cy="646746"/>
          </a:xfrm>
          <a:prstGeom prst="rect">
            <a:avLst/>
          </a:prstGeom>
          <a:ln w="3175">
            <a:solidFill>
              <a:schemeClr val="tx1">
                <a:lumMod val="50000"/>
                <a:lumOff val="50000"/>
              </a:schemeClr>
            </a:solidFill>
          </a:ln>
        </p:spPr>
      </p:pic>
      <p:sp>
        <p:nvSpPr>
          <p:cNvPr id="86" name="テキスト ボックス 85">
            <a:extLst>
              <a:ext uri="{FF2B5EF4-FFF2-40B4-BE49-F238E27FC236}">
                <a16:creationId xmlns:a16="http://schemas.microsoft.com/office/drawing/2014/main" id="{69B30434-CCAA-DD8D-F587-515F27FB778E}"/>
              </a:ext>
            </a:extLst>
          </p:cNvPr>
          <p:cNvSpPr txBox="1"/>
          <p:nvPr/>
        </p:nvSpPr>
        <p:spPr>
          <a:xfrm>
            <a:off x="667246" y="2556241"/>
            <a:ext cx="1670583" cy="184048"/>
          </a:xfrm>
          <a:prstGeom prst="rect">
            <a:avLst/>
          </a:prstGeom>
          <a:solidFill>
            <a:srgbClr val="006666"/>
          </a:solidFill>
        </p:spPr>
        <p:txBody>
          <a:bodyPr wrap="none" lIns="46012" tIns="23006" rIns="46012" bIns="23006" rtlCol="0" anchor="ctr">
            <a:noAutofit/>
          </a:bodyPr>
          <a:lstStyle/>
          <a:p>
            <a:pPr algn="ctr" defTabSz="719255">
              <a:defRPr/>
            </a:pPr>
            <a:r>
              <a:rPr lang="ja-JP" altLang="en-US" sz="1023" b="1">
                <a:solidFill>
                  <a:prstClr val="white"/>
                </a:solidFill>
                <a:latin typeface="游ゴシック" panose="020B0400000000000000" pitchFamily="50" charset="-128"/>
                <a:ea typeface="游ゴシック" panose="020B0400000000000000" pitchFamily="50" charset="-128"/>
              </a:rPr>
              <a:t>森林整備</a:t>
            </a:r>
          </a:p>
        </p:txBody>
      </p:sp>
      <p:sp>
        <p:nvSpPr>
          <p:cNvPr id="90" name="テキスト ボックス 89">
            <a:extLst>
              <a:ext uri="{FF2B5EF4-FFF2-40B4-BE49-F238E27FC236}">
                <a16:creationId xmlns:a16="http://schemas.microsoft.com/office/drawing/2014/main" id="{AFDD8FCF-E91E-6AE0-2F44-9EDFD320FB9C}"/>
              </a:ext>
            </a:extLst>
          </p:cNvPr>
          <p:cNvSpPr txBox="1"/>
          <p:nvPr/>
        </p:nvSpPr>
        <p:spPr>
          <a:xfrm>
            <a:off x="805461" y="2744788"/>
            <a:ext cx="1337463" cy="328423"/>
          </a:xfrm>
          <a:prstGeom prst="rect">
            <a:avLst/>
          </a:prstGeom>
          <a:noFill/>
        </p:spPr>
        <p:txBody>
          <a:bodyPr wrap="square" rtlCol="0">
            <a:spAutoFit/>
          </a:bodyPr>
          <a:lstStyle/>
          <a:p>
            <a:pPr algn="ctr" defTabSz="719255">
              <a:defRPr/>
            </a:pPr>
            <a:r>
              <a:rPr lang="ja-JP" altLang="en-US" sz="767" b="1">
                <a:solidFill>
                  <a:srgbClr val="FF0000"/>
                </a:solidFill>
                <a:effectLst>
                  <a:glow rad="127000">
                    <a:prstClr val="white">
                      <a:alpha val="70000"/>
                    </a:prstClr>
                  </a:glow>
                </a:effectLst>
                <a:latin typeface="游ゴシック" panose="020B0400000000000000" pitchFamily="50" charset="-128"/>
                <a:ea typeface="游ゴシック" panose="020B0400000000000000" pitchFamily="50" charset="-128"/>
              </a:rPr>
              <a:t>案内板、階段、木道の整備</a:t>
            </a:r>
          </a:p>
        </p:txBody>
      </p:sp>
      <p:pic>
        <p:nvPicPr>
          <p:cNvPr id="102" name="図 16">
            <a:extLst>
              <a:ext uri="{FF2B5EF4-FFF2-40B4-BE49-F238E27FC236}">
                <a16:creationId xmlns:a16="http://schemas.microsoft.com/office/drawing/2014/main" id="{AFE93D35-1094-A119-DC3D-E320C59A52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1256" y="3399654"/>
            <a:ext cx="855388" cy="641541"/>
          </a:xfrm>
          <a:prstGeom prst="rect">
            <a:avLst/>
          </a:prstGeom>
        </p:spPr>
      </p:pic>
      <p:pic>
        <p:nvPicPr>
          <p:cNvPr id="112" name="図 111">
            <a:extLst>
              <a:ext uri="{FF2B5EF4-FFF2-40B4-BE49-F238E27FC236}">
                <a16:creationId xmlns:a16="http://schemas.microsoft.com/office/drawing/2014/main" id="{DD719F72-719E-C487-D09E-96A1CD083E3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71654" y="3399511"/>
            <a:ext cx="855577" cy="641682"/>
          </a:xfrm>
          <a:prstGeom prst="rect">
            <a:avLst/>
          </a:prstGeom>
        </p:spPr>
      </p:pic>
      <p:sp>
        <p:nvSpPr>
          <p:cNvPr id="116" name="テキスト ボックス 115">
            <a:extLst>
              <a:ext uri="{FF2B5EF4-FFF2-40B4-BE49-F238E27FC236}">
                <a16:creationId xmlns:a16="http://schemas.microsoft.com/office/drawing/2014/main" id="{BFF89A6A-0B5D-A999-97DE-DABD81A26BE5}"/>
              </a:ext>
            </a:extLst>
          </p:cNvPr>
          <p:cNvSpPr txBox="1"/>
          <p:nvPr/>
        </p:nvSpPr>
        <p:spPr>
          <a:xfrm>
            <a:off x="981601" y="3417970"/>
            <a:ext cx="1042434" cy="328423"/>
          </a:xfrm>
          <a:prstGeom prst="rect">
            <a:avLst/>
          </a:prstGeom>
          <a:noFill/>
        </p:spPr>
        <p:txBody>
          <a:bodyPr wrap="square" rtlCol="0">
            <a:spAutoFit/>
          </a:bodyPr>
          <a:lstStyle/>
          <a:p>
            <a:pPr algn="ctr" defTabSz="719255">
              <a:defRPr/>
            </a:pPr>
            <a:r>
              <a:rPr lang="ja-JP" altLang="en-US" sz="767" b="1">
                <a:solidFill>
                  <a:srgbClr val="FF0000"/>
                </a:solidFill>
                <a:effectLst>
                  <a:glow rad="127000">
                    <a:prstClr val="white">
                      <a:alpha val="70000"/>
                    </a:prstClr>
                  </a:glow>
                </a:effectLst>
                <a:latin typeface="游ゴシック" panose="020B0400000000000000" pitchFamily="50" charset="-128"/>
                <a:ea typeface="游ゴシック" panose="020B0400000000000000" pitchFamily="50" charset="-128"/>
              </a:rPr>
              <a:t>サイトや展望の確保</a:t>
            </a:r>
          </a:p>
        </p:txBody>
      </p:sp>
      <p:sp>
        <p:nvSpPr>
          <p:cNvPr id="117" name="テキスト ボックス 116">
            <a:extLst>
              <a:ext uri="{FF2B5EF4-FFF2-40B4-BE49-F238E27FC236}">
                <a16:creationId xmlns:a16="http://schemas.microsoft.com/office/drawing/2014/main" id="{39C5E205-F49D-926F-D018-9747376EF1EF}"/>
              </a:ext>
            </a:extLst>
          </p:cNvPr>
          <p:cNvSpPr txBox="1"/>
          <p:nvPr/>
        </p:nvSpPr>
        <p:spPr>
          <a:xfrm>
            <a:off x="4783237" y="6074224"/>
            <a:ext cx="3033646" cy="400110"/>
          </a:xfrm>
          <a:prstGeom prst="rect">
            <a:avLst/>
          </a:prstGeom>
          <a:noFill/>
        </p:spPr>
        <p:txBody>
          <a:bodyPr wrap="square" rtlCol="0">
            <a:spAutoFit/>
          </a:bodyPr>
          <a:lstStyle/>
          <a:p>
            <a:pPr algn="ctr" defTabSz="719255">
              <a:defRPr/>
            </a:pPr>
            <a:r>
              <a:rPr lang="ja-JP" altLang="en-US" sz="2000" b="1">
                <a:solidFill>
                  <a:srgbClr val="ED7D31"/>
                </a:solidFill>
                <a:latin typeface="Meiryo UI" panose="020B0604030504040204" pitchFamily="50" charset="-128"/>
                <a:ea typeface="Meiryo UI" panose="020B0604030504040204" pitchFamily="50" charset="-128"/>
              </a:rPr>
              <a:t>心豊かな暮らし </a:t>
            </a:r>
            <a:r>
              <a:rPr lang="en-US" altLang="ja-JP" sz="1400" b="1">
                <a:solidFill>
                  <a:srgbClr val="ED7D31"/>
                </a:solidFill>
                <a:latin typeface="Meiryo UI" panose="020B0604030504040204" pitchFamily="50" charset="-128"/>
                <a:ea typeface="Meiryo UI" panose="020B0604030504040204" pitchFamily="50" charset="-128"/>
              </a:rPr>
              <a:t>Well-being</a:t>
            </a:r>
            <a:endParaRPr lang="ja-JP" altLang="en-US" sz="1400" b="1">
              <a:solidFill>
                <a:srgbClr val="ED7D31"/>
              </a:solidFill>
              <a:latin typeface="Meiryo UI" panose="020B0604030504040204" pitchFamily="50" charset="-128"/>
              <a:ea typeface="Meiryo UI" panose="020B0604030504040204" pitchFamily="50" charset="-128"/>
            </a:endParaRPr>
          </a:p>
        </p:txBody>
      </p:sp>
      <p:sp>
        <p:nvSpPr>
          <p:cNvPr id="124" name="二等辺三角形 123">
            <a:extLst>
              <a:ext uri="{FF2B5EF4-FFF2-40B4-BE49-F238E27FC236}">
                <a16:creationId xmlns:a16="http://schemas.microsoft.com/office/drawing/2014/main" id="{3B6EFAD4-47F1-7239-AA37-F740EC25575E}"/>
              </a:ext>
            </a:extLst>
          </p:cNvPr>
          <p:cNvSpPr/>
          <p:nvPr/>
        </p:nvSpPr>
        <p:spPr>
          <a:xfrm flipV="1">
            <a:off x="766815" y="5811063"/>
            <a:ext cx="7604743" cy="214909"/>
          </a:xfrm>
          <a:prstGeom prst="triangle">
            <a:avLst/>
          </a:prstGeom>
          <a:solidFill>
            <a:srgbClr val="FFC000"/>
          </a:solidFill>
          <a:ln>
            <a:solidFill>
              <a:srgbClr val="FFFFF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514376"/>
            <a:endParaRPr lang="ja-JP" altLang="en-US" sz="1014">
              <a:solidFill>
                <a:prstClr val="white"/>
              </a:solidFill>
              <a:latin typeface="Calibri" panose="020F0502020204030204"/>
              <a:ea typeface="游ゴシック" panose="020B0400000000000000" pitchFamily="50" charset="-128"/>
            </a:endParaRPr>
          </a:p>
        </p:txBody>
      </p:sp>
      <p:sp>
        <p:nvSpPr>
          <p:cNvPr id="129" name="テキスト ボックス 25">
            <a:extLst>
              <a:ext uri="{FF2B5EF4-FFF2-40B4-BE49-F238E27FC236}">
                <a16:creationId xmlns:a16="http://schemas.microsoft.com/office/drawing/2014/main" id="{F73C1534-7FC9-A225-E51A-E79B3F208EEA}"/>
              </a:ext>
            </a:extLst>
          </p:cNvPr>
          <p:cNvSpPr txBox="1"/>
          <p:nvPr/>
        </p:nvSpPr>
        <p:spPr>
          <a:xfrm>
            <a:off x="981601" y="6157412"/>
            <a:ext cx="3521727" cy="205690"/>
          </a:xfrm>
          <a:prstGeom prst="rect">
            <a:avLst/>
          </a:prstGeom>
          <a:noFill/>
        </p:spPr>
        <p:txBody>
          <a:bodyPr wrap="non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514376"/>
            <a:r>
              <a:rPr lang="ja-JP" altLang="en-US" sz="2000" b="1">
                <a:solidFill>
                  <a:srgbClr val="297F7F"/>
                </a:solidFill>
                <a:latin typeface="Meiryo UI" panose="020B0604030504040204" pitchFamily="50" charset="-128"/>
                <a:ea typeface="Meiryo UI" panose="020B0604030504040204" pitchFamily="50" charset="-128"/>
              </a:rPr>
              <a:t>山村地域に新たな収入・雇用創出</a:t>
            </a:r>
          </a:p>
        </p:txBody>
      </p:sp>
      <p:sp>
        <p:nvSpPr>
          <p:cNvPr id="130" name="テキスト ボックス 25">
            <a:extLst>
              <a:ext uri="{FF2B5EF4-FFF2-40B4-BE49-F238E27FC236}">
                <a16:creationId xmlns:a16="http://schemas.microsoft.com/office/drawing/2014/main" id="{FB52AC76-712A-21FF-F1B9-49A285716292}"/>
              </a:ext>
            </a:extLst>
          </p:cNvPr>
          <p:cNvSpPr txBox="1"/>
          <p:nvPr/>
        </p:nvSpPr>
        <p:spPr>
          <a:xfrm>
            <a:off x="2832591" y="1791910"/>
            <a:ext cx="1790440" cy="205690"/>
          </a:xfrm>
          <a:prstGeom prst="rect">
            <a:avLst/>
          </a:prstGeom>
          <a:solidFill>
            <a:schemeClr val="bg1"/>
          </a:solidFill>
        </p:spPr>
        <p:txBody>
          <a:bodyPr wrap="non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514376"/>
            <a:r>
              <a:rPr lang="ja-JP" altLang="en-US" sz="1846" b="1">
                <a:solidFill>
                  <a:srgbClr val="297F7F"/>
                </a:solidFill>
                <a:latin typeface="Meiryo UI" panose="020B0604030504040204" pitchFamily="50" charset="-128"/>
                <a:ea typeface="Meiryo UI" panose="020B0604030504040204" pitchFamily="50" charset="-128"/>
              </a:rPr>
              <a:t>森林サービス産業</a:t>
            </a:r>
          </a:p>
        </p:txBody>
      </p:sp>
      <p:sp>
        <p:nvSpPr>
          <p:cNvPr id="131" name="テキスト ボックス 130">
            <a:extLst>
              <a:ext uri="{FF2B5EF4-FFF2-40B4-BE49-F238E27FC236}">
                <a16:creationId xmlns:a16="http://schemas.microsoft.com/office/drawing/2014/main" id="{39A1F130-9118-1C06-5267-6ED1CAC1C487}"/>
              </a:ext>
            </a:extLst>
          </p:cNvPr>
          <p:cNvSpPr txBox="1"/>
          <p:nvPr/>
        </p:nvSpPr>
        <p:spPr>
          <a:xfrm>
            <a:off x="7027370" y="2991907"/>
            <a:ext cx="869548" cy="288990"/>
          </a:xfrm>
          <a:prstGeom prst="rect">
            <a:avLst/>
          </a:prstGeom>
          <a:noFill/>
        </p:spPr>
        <p:txBody>
          <a:bodyPr wrap="square" rtlCol="0">
            <a:spAutoFit/>
          </a:bodyPr>
          <a:lstStyle/>
          <a:p>
            <a:pPr defTabSz="719255">
              <a:defRPr/>
            </a:pPr>
            <a:r>
              <a:rPr lang="en-US" altLang="ja-JP" sz="1278" b="1">
                <a:solidFill>
                  <a:srgbClr val="548235"/>
                </a:solidFill>
                <a:latin typeface="游ゴシック" panose="020B0400000000000000" pitchFamily="50" charset="-128"/>
                <a:ea typeface="游ゴシック" panose="020B0400000000000000" pitchFamily="50" charset="-128"/>
              </a:rPr>
              <a:t>B to B</a:t>
            </a:r>
            <a:endParaRPr lang="ja-JP" altLang="en-US" sz="1278" b="1">
              <a:solidFill>
                <a:srgbClr val="548235"/>
              </a:solidFill>
              <a:latin typeface="游ゴシック" panose="020B0400000000000000" pitchFamily="50" charset="-128"/>
              <a:ea typeface="游ゴシック" panose="020B0400000000000000" pitchFamily="50" charset="-128"/>
            </a:endParaRPr>
          </a:p>
        </p:txBody>
      </p:sp>
      <p:pic>
        <p:nvPicPr>
          <p:cNvPr id="132" name="図 131" descr="レストランで食事をしている人達&#10;&#10;自動的に生成された説明">
            <a:extLst>
              <a:ext uri="{FF2B5EF4-FFF2-40B4-BE49-F238E27FC236}">
                <a16:creationId xmlns:a16="http://schemas.microsoft.com/office/drawing/2014/main" id="{879FDB44-FE56-6FBA-A4A7-AAE9060ED23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85372" y="3535024"/>
            <a:ext cx="1103481" cy="735579"/>
          </a:xfrm>
          <a:prstGeom prst="rect">
            <a:avLst/>
          </a:prstGeom>
        </p:spPr>
      </p:pic>
      <p:pic>
        <p:nvPicPr>
          <p:cNvPr id="133" name="図 132" descr="森の中に立っている女性たち&#10;&#10;中程度の精度で自動的に生成された説明">
            <a:extLst>
              <a:ext uri="{FF2B5EF4-FFF2-40B4-BE49-F238E27FC236}">
                <a16:creationId xmlns:a16="http://schemas.microsoft.com/office/drawing/2014/main" id="{F629A670-575D-D326-729B-A83971CA53E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37912" y="3553216"/>
            <a:ext cx="1075086" cy="716724"/>
          </a:xfrm>
          <a:prstGeom prst="rect">
            <a:avLst/>
          </a:prstGeom>
        </p:spPr>
      </p:pic>
      <p:pic>
        <p:nvPicPr>
          <p:cNvPr id="134" name="図 133" descr="森の中の自転車&#10;&#10;自動的に生成された説明">
            <a:extLst>
              <a:ext uri="{FF2B5EF4-FFF2-40B4-BE49-F238E27FC236}">
                <a16:creationId xmlns:a16="http://schemas.microsoft.com/office/drawing/2014/main" id="{6EB3A441-CA23-BB8D-8E45-D4D1E148D47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890616" y="4467353"/>
            <a:ext cx="1098452" cy="720446"/>
          </a:xfrm>
          <a:prstGeom prst="rect">
            <a:avLst/>
          </a:prstGeom>
        </p:spPr>
      </p:pic>
      <p:pic>
        <p:nvPicPr>
          <p:cNvPr id="135" name="図 134" descr="森の中を歩いている人&#10;&#10;自動的に生成された説明">
            <a:extLst>
              <a:ext uri="{FF2B5EF4-FFF2-40B4-BE49-F238E27FC236}">
                <a16:creationId xmlns:a16="http://schemas.microsoft.com/office/drawing/2014/main" id="{79C6768D-EDC0-BFCC-FA20-18E36D3FB70F}"/>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097864" y="4441916"/>
            <a:ext cx="1090544" cy="736823"/>
          </a:xfrm>
          <a:prstGeom prst="rect">
            <a:avLst/>
          </a:prstGeom>
        </p:spPr>
      </p:pic>
      <p:pic>
        <p:nvPicPr>
          <p:cNvPr id="136" name="図 135" descr="草, 屋外, 若い, 子供 が含まれている画像&#10;&#10;自動的に生成された説明">
            <a:extLst>
              <a:ext uri="{FF2B5EF4-FFF2-40B4-BE49-F238E27FC236}">
                <a16:creationId xmlns:a16="http://schemas.microsoft.com/office/drawing/2014/main" id="{72E5A9BE-36C7-374E-E645-A71729E985A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890668" y="2609179"/>
            <a:ext cx="1099020" cy="733654"/>
          </a:xfrm>
          <a:prstGeom prst="rect">
            <a:avLst/>
          </a:prstGeom>
        </p:spPr>
      </p:pic>
      <p:pic>
        <p:nvPicPr>
          <p:cNvPr id="137" name="図 136" descr="人, 男, 乗る, 再生 が含まれている画像&#10;&#10;自動的に生成された説明">
            <a:extLst>
              <a:ext uri="{FF2B5EF4-FFF2-40B4-BE49-F238E27FC236}">
                <a16:creationId xmlns:a16="http://schemas.microsoft.com/office/drawing/2014/main" id="{EC4B1D37-5420-3327-8A77-861F2ABB2A62}"/>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2863788" y="3577622"/>
            <a:ext cx="1103262" cy="692318"/>
          </a:xfrm>
          <a:prstGeom prst="rect">
            <a:avLst/>
          </a:prstGeom>
        </p:spPr>
      </p:pic>
      <p:pic>
        <p:nvPicPr>
          <p:cNvPr id="138" name="図 137" descr="森の中の道を歩いている人たち&#10;&#10;自動的に生成された説明">
            <a:extLst>
              <a:ext uri="{FF2B5EF4-FFF2-40B4-BE49-F238E27FC236}">
                <a16:creationId xmlns:a16="http://schemas.microsoft.com/office/drawing/2014/main" id="{0A4BF58A-9C06-1E14-582D-9768F8F40F5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098127" y="2628731"/>
            <a:ext cx="1092366" cy="724284"/>
          </a:xfrm>
          <a:prstGeom prst="rect">
            <a:avLst/>
          </a:prstGeom>
        </p:spPr>
      </p:pic>
      <p:sp>
        <p:nvSpPr>
          <p:cNvPr id="139" name="テキスト ボックス 138">
            <a:extLst>
              <a:ext uri="{FF2B5EF4-FFF2-40B4-BE49-F238E27FC236}">
                <a16:creationId xmlns:a16="http://schemas.microsoft.com/office/drawing/2014/main" id="{F1A3B0E3-D0B1-694A-1C6E-DB6DC7FE553E}"/>
              </a:ext>
            </a:extLst>
          </p:cNvPr>
          <p:cNvSpPr txBox="1"/>
          <p:nvPr/>
        </p:nvSpPr>
        <p:spPr>
          <a:xfrm>
            <a:off x="5323313" y="2456333"/>
            <a:ext cx="1104284" cy="184048"/>
          </a:xfrm>
          <a:prstGeom prst="rect">
            <a:avLst/>
          </a:prstGeom>
          <a:solidFill>
            <a:srgbClr val="006666"/>
          </a:solidFill>
        </p:spPr>
        <p:txBody>
          <a:bodyPr wrap="none" lIns="46012" tIns="23006" rIns="46012" bIns="23006" rtlCol="0" anchor="ctr">
            <a:noAutofit/>
          </a:bodyPr>
          <a:lstStyle/>
          <a:p>
            <a:pPr algn="ctr" defTabSz="719255">
              <a:defRPr/>
            </a:pPr>
            <a:r>
              <a:rPr lang="ja-JP" altLang="en-US" sz="923" b="1">
                <a:solidFill>
                  <a:prstClr val="white"/>
                </a:solidFill>
                <a:latin typeface="游ゴシック" panose="020B0400000000000000" pitchFamily="50" charset="-128"/>
                <a:ea typeface="游ゴシック" panose="020B0400000000000000" pitchFamily="50" charset="-128"/>
              </a:rPr>
              <a:t>エコツアー</a:t>
            </a:r>
          </a:p>
        </p:txBody>
      </p:sp>
      <p:sp>
        <p:nvSpPr>
          <p:cNvPr id="140" name="テキスト ボックス 139">
            <a:extLst>
              <a:ext uri="{FF2B5EF4-FFF2-40B4-BE49-F238E27FC236}">
                <a16:creationId xmlns:a16="http://schemas.microsoft.com/office/drawing/2014/main" id="{0134F4C7-5DE1-8E7E-D4EF-57E79A65317B}"/>
              </a:ext>
            </a:extLst>
          </p:cNvPr>
          <p:cNvSpPr txBox="1"/>
          <p:nvPr/>
        </p:nvSpPr>
        <p:spPr>
          <a:xfrm>
            <a:off x="4087898" y="3399512"/>
            <a:ext cx="1104284" cy="184048"/>
          </a:xfrm>
          <a:prstGeom prst="rect">
            <a:avLst/>
          </a:prstGeom>
          <a:solidFill>
            <a:srgbClr val="006666"/>
          </a:solidFill>
        </p:spPr>
        <p:txBody>
          <a:bodyPr wrap="none" lIns="46012" tIns="23006" rIns="46012" bIns="23006" rtlCol="0" anchor="ctr">
            <a:noAutofit/>
          </a:bodyPr>
          <a:lstStyle/>
          <a:p>
            <a:pPr algn="ctr" defTabSz="719255">
              <a:defRPr/>
            </a:pPr>
            <a:r>
              <a:rPr lang="ja-JP" altLang="en-US" sz="923" b="1">
                <a:solidFill>
                  <a:prstClr val="white"/>
                </a:solidFill>
                <a:latin typeface="游ゴシック" panose="020B0400000000000000" pitchFamily="50" charset="-128"/>
                <a:ea typeface="游ゴシック" panose="020B0400000000000000" pitchFamily="50" charset="-128"/>
              </a:rPr>
              <a:t>チームビルディング</a:t>
            </a:r>
          </a:p>
        </p:txBody>
      </p:sp>
      <p:sp>
        <p:nvSpPr>
          <p:cNvPr id="141" name="テキスト ボックス 140">
            <a:extLst>
              <a:ext uri="{FF2B5EF4-FFF2-40B4-BE49-F238E27FC236}">
                <a16:creationId xmlns:a16="http://schemas.microsoft.com/office/drawing/2014/main" id="{57AE84D2-8A49-2CC1-5D30-F7483EFBE9B7}"/>
              </a:ext>
            </a:extLst>
          </p:cNvPr>
          <p:cNvSpPr txBox="1"/>
          <p:nvPr/>
        </p:nvSpPr>
        <p:spPr>
          <a:xfrm>
            <a:off x="4084971" y="4299838"/>
            <a:ext cx="1104284" cy="184048"/>
          </a:xfrm>
          <a:prstGeom prst="rect">
            <a:avLst/>
          </a:prstGeom>
          <a:solidFill>
            <a:srgbClr val="006666"/>
          </a:solidFill>
        </p:spPr>
        <p:txBody>
          <a:bodyPr wrap="none" lIns="46012" tIns="23006" rIns="46012" bIns="23006" rtlCol="0" anchor="ctr">
            <a:noAutofit/>
          </a:bodyPr>
          <a:lstStyle/>
          <a:p>
            <a:pPr algn="ctr" defTabSz="719255">
              <a:defRPr/>
            </a:pPr>
            <a:r>
              <a:rPr lang="ja-JP" altLang="en-US" sz="923" b="1">
                <a:solidFill>
                  <a:prstClr val="white"/>
                </a:solidFill>
                <a:latin typeface="游ゴシック" panose="020B0400000000000000" pitchFamily="50" charset="-128"/>
                <a:ea typeface="游ゴシック" panose="020B0400000000000000" pitchFamily="50" charset="-128"/>
              </a:rPr>
              <a:t>アスレチック</a:t>
            </a:r>
          </a:p>
        </p:txBody>
      </p:sp>
      <p:sp>
        <p:nvSpPr>
          <p:cNvPr id="142" name="テキスト ボックス 141">
            <a:extLst>
              <a:ext uri="{FF2B5EF4-FFF2-40B4-BE49-F238E27FC236}">
                <a16:creationId xmlns:a16="http://schemas.microsoft.com/office/drawing/2014/main" id="{1F8987D2-198B-B2A6-18F1-160F94B9756C}"/>
              </a:ext>
            </a:extLst>
          </p:cNvPr>
          <p:cNvSpPr txBox="1"/>
          <p:nvPr/>
        </p:nvSpPr>
        <p:spPr>
          <a:xfrm>
            <a:off x="2894319" y="2456333"/>
            <a:ext cx="1104284" cy="184048"/>
          </a:xfrm>
          <a:prstGeom prst="rect">
            <a:avLst/>
          </a:prstGeom>
          <a:solidFill>
            <a:srgbClr val="006666"/>
          </a:solidFill>
        </p:spPr>
        <p:txBody>
          <a:bodyPr wrap="none" lIns="46012" tIns="23006" rIns="46012" bIns="23006" rtlCol="0" anchor="ctr">
            <a:noAutofit/>
          </a:bodyPr>
          <a:lstStyle/>
          <a:p>
            <a:pPr algn="ctr" defTabSz="719255">
              <a:defRPr/>
            </a:pPr>
            <a:r>
              <a:rPr lang="ja-JP" altLang="en-US" sz="923" b="1">
                <a:solidFill>
                  <a:prstClr val="white"/>
                </a:solidFill>
                <a:latin typeface="游ゴシック" panose="020B0400000000000000" pitchFamily="50" charset="-128"/>
                <a:ea typeface="游ゴシック" panose="020B0400000000000000" pitchFamily="50" charset="-128"/>
              </a:rPr>
              <a:t>森林セラピー</a:t>
            </a:r>
            <a:r>
              <a:rPr lang="en-US" altLang="ja-JP" sz="646" baseline="50000">
                <a:solidFill>
                  <a:schemeClr val="bg1"/>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en-US" sz="646" b="1" baseline="50000">
              <a:solidFill>
                <a:schemeClr val="bg1"/>
              </a:solidFill>
              <a:latin typeface="Meiryo UI" panose="020B0604030504040204" pitchFamily="50" charset="-128"/>
              <a:ea typeface="Meiryo UI" panose="020B0604030504040204" pitchFamily="50" charset="-128"/>
            </a:endParaRPr>
          </a:p>
        </p:txBody>
      </p:sp>
      <p:sp>
        <p:nvSpPr>
          <p:cNvPr id="143" name="テキスト ボックス 142">
            <a:extLst>
              <a:ext uri="{FF2B5EF4-FFF2-40B4-BE49-F238E27FC236}">
                <a16:creationId xmlns:a16="http://schemas.microsoft.com/office/drawing/2014/main" id="{570A9A65-965E-6DB7-E4AA-679BC1468A25}"/>
              </a:ext>
            </a:extLst>
          </p:cNvPr>
          <p:cNvSpPr txBox="1"/>
          <p:nvPr/>
        </p:nvSpPr>
        <p:spPr>
          <a:xfrm>
            <a:off x="5323313" y="3399512"/>
            <a:ext cx="1104284" cy="184048"/>
          </a:xfrm>
          <a:prstGeom prst="rect">
            <a:avLst/>
          </a:prstGeom>
          <a:solidFill>
            <a:srgbClr val="006666"/>
          </a:solidFill>
        </p:spPr>
        <p:txBody>
          <a:bodyPr wrap="none" lIns="46012" tIns="23006" rIns="46012" bIns="23006" rtlCol="0" anchor="ctr">
            <a:noAutofit/>
          </a:bodyPr>
          <a:lstStyle/>
          <a:p>
            <a:pPr algn="ctr" defTabSz="719255">
              <a:defRPr/>
            </a:pPr>
            <a:r>
              <a:rPr lang="ja-JP" altLang="en-US" sz="923" b="1">
                <a:solidFill>
                  <a:prstClr val="white"/>
                </a:solidFill>
                <a:latin typeface="游ゴシック" panose="020B0400000000000000" pitchFamily="50" charset="-128"/>
                <a:ea typeface="游ゴシック" panose="020B0400000000000000" pitchFamily="50" charset="-128"/>
              </a:rPr>
              <a:t>森のヨガ</a:t>
            </a:r>
          </a:p>
        </p:txBody>
      </p:sp>
      <p:pic>
        <p:nvPicPr>
          <p:cNvPr id="144" name="図 143">
            <a:extLst>
              <a:ext uri="{FF2B5EF4-FFF2-40B4-BE49-F238E27FC236}">
                <a16:creationId xmlns:a16="http://schemas.microsoft.com/office/drawing/2014/main" id="{8E43E385-CCA9-ED24-075E-A5CADB9991A1}"/>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5316937" y="4464501"/>
            <a:ext cx="1086551" cy="691650"/>
          </a:xfrm>
          <a:prstGeom prst="rect">
            <a:avLst/>
          </a:prstGeom>
        </p:spPr>
      </p:pic>
      <p:sp>
        <p:nvSpPr>
          <p:cNvPr id="145" name="テキスト ボックス 144">
            <a:extLst>
              <a:ext uri="{FF2B5EF4-FFF2-40B4-BE49-F238E27FC236}">
                <a16:creationId xmlns:a16="http://schemas.microsoft.com/office/drawing/2014/main" id="{C561CE9A-EC81-6703-2ED1-6FDE5E1B2C62}"/>
              </a:ext>
            </a:extLst>
          </p:cNvPr>
          <p:cNvSpPr txBox="1"/>
          <p:nvPr/>
        </p:nvSpPr>
        <p:spPr>
          <a:xfrm>
            <a:off x="5299202" y="4303480"/>
            <a:ext cx="1104284" cy="184048"/>
          </a:xfrm>
          <a:prstGeom prst="rect">
            <a:avLst/>
          </a:prstGeom>
          <a:solidFill>
            <a:srgbClr val="006666"/>
          </a:solidFill>
        </p:spPr>
        <p:txBody>
          <a:bodyPr wrap="none" lIns="46012" tIns="23006" rIns="46012" bIns="23006" rtlCol="0" anchor="ctr">
            <a:noAutofit/>
          </a:bodyPr>
          <a:lstStyle/>
          <a:p>
            <a:pPr algn="ctr" defTabSz="719255">
              <a:defRPr/>
            </a:pPr>
            <a:r>
              <a:rPr lang="ja-JP" altLang="en-US" sz="923" b="1">
                <a:solidFill>
                  <a:prstClr val="white"/>
                </a:solidFill>
                <a:latin typeface="游ゴシック" panose="020B0400000000000000" pitchFamily="50" charset="-128"/>
                <a:ea typeface="游ゴシック" panose="020B0400000000000000" pitchFamily="50" charset="-128"/>
              </a:rPr>
              <a:t>環境学習</a:t>
            </a:r>
          </a:p>
        </p:txBody>
      </p:sp>
      <p:sp>
        <p:nvSpPr>
          <p:cNvPr id="146" name="テキスト ボックス 145">
            <a:extLst>
              <a:ext uri="{FF2B5EF4-FFF2-40B4-BE49-F238E27FC236}">
                <a16:creationId xmlns:a16="http://schemas.microsoft.com/office/drawing/2014/main" id="{59232131-21B6-1040-13CB-25E5D775140B}"/>
              </a:ext>
            </a:extLst>
          </p:cNvPr>
          <p:cNvSpPr txBox="1"/>
          <p:nvPr/>
        </p:nvSpPr>
        <p:spPr>
          <a:xfrm>
            <a:off x="2883182" y="4303479"/>
            <a:ext cx="1103262" cy="182769"/>
          </a:xfrm>
          <a:prstGeom prst="rect">
            <a:avLst/>
          </a:prstGeom>
          <a:solidFill>
            <a:srgbClr val="006666"/>
          </a:solidFill>
        </p:spPr>
        <p:txBody>
          <a:bodyPr wrap="none" lIns="46012" tIns="23006" rIns="46012" bIns="23006" rtlCol="0" anchor="ctr">
            <a:noAutofit/>
          </a:bodyPr>
          <a:lstStyle/>
          <a:p>
            <a:pPr algn="ctr" defTabSz="719255">
              <a:defRPr/>
            </a:pPr>
            <a:r>
              <a:rPr lang="ja-JP" altLang="en-US" sz="923" b="1">
                <a:solidFill>
                  <a:prstClr val="white"/>
                </a:solidFill>
                <a:latin typeface="游ゴシック" panose="020B0400000000000000" pitchFamily="50" charset="-128"/>
                <a:ea typeface="游ゴシック" panose="020B0400000000000000" pitchFamily="50" charset="-128"/>
              </a:rPr>
              <a:t>マウンテンバイク</a:t>
            </a:r>
          </a:p>
        </p:txBody>
      </p:sp>
      <p:sp>
        <p:nvSpPr>
          <p:cNvPr id="147" name="テキスト ボックス 146">
            <a:extLst>
              <a:ext uri="{FF2B5EF4-FFF2-40B4-BE49-F238E27FC236}">
                <a16:creationId xmlns:a16="http://schemas.microsoft.com/office/drawing/2014/main" id="{98B10379-08A7-792A-5221-09979DD9733C}"/>
              </a:ext>
            </a:extLst>
          </p:cNvPr>
          <p:cNvSpPr txBox="1"/>
          <p:nvPr/>
        </p:nvSpPr>
        <p:spPr>
          <a:xfrm>
            <a:off x="2869358" y="3407741"/>
            <a:ext cx="1103262" cy="184048"/>
          </a:xfrm>
          <a:prstGeom prst="rect">
            <a:avLst/>
          </a:prstGeom>
          <a:solidFill>
            <a:srgbClr val="006666"/>
          </a:solidFill>
        </p:spPr>
        <p:txBody>
          <a:bodyPr wrap="none" lIns="46012" tIns="23006" rIns="46012" bIns="23006" rtlCol="0" anchor="ctr">
            <a:noAutofit/>
          </a:bodyPr>
          <a:lstStyle/>
          <a:p>
            <a:pPr algn="ctr" defTabSz="719255">
              <a:defRPr/>
            </a:pPr>
            <a:r>
              <a:rPr lang="ja-JP" altLang="en-US" sz="923" b="1">
                <a:solidFill>
                  <a:prstClr val="white"/>
                </a:solidFill>
                <a:latin typeface="游ゴシック" panose="020B0400000000000000" pitchFamily="50" charset="-128"/>
                <a:ea typeface="游ゴシック" panose="020B0400000000000000" pitchFamily="50" charset="-128"/>
              </a:rPr>
              <a:t>森林整備体験</a:t>
            </a:r>
          </a:p>
        </p:txBody>
      </p:sp>
      <p:sp>
        <p:nvSpPr>
          <p:cNvPr id="3" name="正方形/長方形 2">
            <a:extLst>
              <a:ext uri="{FF2B5EF4-FFF2-40B4-BE49-F238E27FC236}">
                <a16:creationId xmlns:a16="http://schemas.microsoft.com/office/drawing/2014/main" id="{6B084BA9-7270-3441-F71A-B45107D600E5}"/>
              </a:ext>
            </a:extLst>
          </p:cNvPr>
          <p:cNvSpPr/>
          <p:nvPr/>
        </p:nvSpPr>
        <p:spPr>
          <a:xfrm>
            <a:off x="8709313" y="6398876"/>
            <a:ext cx="377890"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14</a:t>
            </a:fld>
            <a:endParaRPr kumimoji="1" lang="ja-JP" altLang="en-US" sz="1400" b="1"/>
          </a:p>
        </p:txBody>
      </p:sp>
    </p:spTree>
    <p:extLst>
      <p:ext uri="{BB962C8B-B14F-4D97-AF65-F5344CB8AC3E}">
        <p14:creationId xmlns:p14="http://schemas.microsoft.com/office/powerpoint/2010/main" val="288998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57">
            <a:extLst>
              <a:ext uri="{FF2B5EF4-FFF2-40B4-BE49-F238E27FC236}">
                <a16:creationId xmlns:a16="http://schemas.microsoft.com/office/drawing/2014/main" id="{F368B874-3177-BF89-F025-A1A81560D0A3}"/>
              </a:ext>
            </a:extLst>
          </p:cNvPr>
          <p:cNvSpPr txBox="1">
            <a:spLocks/>
          </p:cNvSpPr>
          <p:nvPr/>
        </p:nvSpPr>
        <p:spPr>
          <a:xfrm>
            <a:off x="135294" y="652568"/>
            <a:ext cx="8873412" cy="858991"/>
          </a:xfrm>
          <a:prstGeom prst="roundRect">
            <a:avLst>
              <a:gd name="adj" fmla="val 0"/>
            </a:avLst>
          </a:prstGeom>
          <a:ln w="19050" cmpd="sng">
            <a:solidFill>
              <a:sysClr val="windowText" lastClr="000000">
                <a:lumMod val="75000"/>
                <a:lumOff val="25000"/>
              </a:sysClr>
            </a:solidFill>
            <a:prstDash val="solid"/>
          </a:ln>
        </p:spPr>
        <p:txBody>
          <a:bodyPr vert="horz" lIns="91440" tIns="36000" rIns="91440" bIns="36000" rtlCol="0" anchor="ctr" anchorCtr="0">
            <a:noAutofit/>
          </a:bodyPr>
          <a:lstStyle>
            <a:lvl1pPr marL="171450" indent="-171450" algn="l" defTabSz="1087873" rtl="0" eaLnBrk="1" latinLnBrk="0" hangingPunct="1">
              <a:lnSpc>
                <a:spcPct val="100000"/>
              </a:lnSpc>
              <a:spcBef>
                <a:spcPts val="600"/>
              </a:spcBef>
              <a:buFont typeface="Wingdings" panose="05000000000000000000" pitchFamily="2" charset="2"/>
              <a:buChar char="n"/>
              <a:defRPr kumimoji="1" sz="1400" kern="1200">
                <a:solidFill>
                  <a:schemeClr val="tx1"/>
                </a:solidFill>
                <a:latin typeface="Yu Gothic UI" panose="020B0500000000000000" pitchFamily="50" charset="-128"/>
                <a:ea typeface="Yu Gothic UI" panose="020B0500000000000000" pitchFamily="50" charset="-128"/>
                <a:cs typeface="+mn-cs"/>
              </a:defRPr>
            </a:lvl1pPr>
            <a:lvl2pPr marL="71538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2pPr>
            <a:lvl3pPr marL="1259323"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3pPr>
            <a:lvl4pPr marL="1803259"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4pPr>
            <a:lvl5pPr marL="234719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5pPr>
            <a:lvl6pPr marL="2991651"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6pPr>
            <a:lvl7pPr marL="3535587"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7pPr>
            <a:lvl8pPr marL="4079524"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8pPr>
            <a:lvl9pPr marL="4623460"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9pPr>
          </a:lstStyle>
          <a:p>
            <a:pPr marL="171450" marR="0" lvl="0" indent="-171450" algn="l" defTabSz="1087873" rtl="0" eaLnBrk="1" fontAlgn="auto" latinLnBrk="0" hangingPunct="1">
              <a:lnSpc>
                <a:spcPct val="100000"/>
              </a:lnSpc>
              <a:spcBef>
                <a:spcPts val="600"/>
              </a:spcBef>
              <a:spcAft>
                <a:spcPts val="0"/>
              </a:spcAft>
              <a:buClr>
                <a:sysClr val="windowText" lastClr="000000"/>
              </a:buClr>
              <a:buSzTx/>
              <a:buFont typeface="Wingdings" panose="05000000000000000000" pitchFamily="2" charset="2"/>
              <a:buChar char="n"/>
              <a:tabLst/>
              <a:defRPr/>
            </a:pPr>
            <a:r>
              <a:rPr lang="ja-JP" altLang="en-US">
                <a:solidFill>
                  <a:sysClr val="windowText" lastClr="000000"/>
                </a:solidFill>
                <a:latin typeface="ＭＳ ゴシック" panose="020B0609070205080204" pitchFamily="49" charset="-128"/>
                <a:ea typeface="ＭＳ ゴシック" panose="020B0609070205080204" pitchFamily="49" charset="-128"/>
              </a:rPr>
              <a:t>「林業の成長産業化」に向けた取組の推進に加え、豊かな森林空間を利用して、魅力的な体験プログラムを提供する「森林サービス産業の推進」を併せて行うことによって、森林空間・森林資源をフル活用し、山村地域の活性化に貢献。</a:t>
            </a:r>
            <a:endParaRPr kumimoji="1" lang="ja-JP" altLang="en-US" sz="1100" i="0" u="none" strike="noStrike" kern="1200" cap="none" spc="0" normalizeH="0" baseline="0" noProof="0">
              <a:ln>
                <a:noFill/>
              </a:ln>
              <a:solidFill>
                <a:sysClr val="windowText" lastClr="000000"/>
              </a:solidFill>
              <a:effectLst/>
              <a:uLnTx/>
              <a:uFillTx/>
              <a:latin typeface="ＭＳ ゴシック" panose="020B0609070205080204" pitchFamily="49" charset="-128"/>
              <a:ea typeface="ＭＳ ゴシック" panose="020B0609070205080204" pitchFamily="49" charset="-128"/>
            </a:endParaRPr>
          </a:p>
        </p:txBody>
      </p:sp>
      <p:sp>
        <p:nvSpPr>
          <p:cNvPr id="23" name="タイトル 1">
            <a:extLst>
              <a:ext uri="{FF2B5EF4-FFF2-40B4-BE49-F238E27FC236}">
                <a16:creationId xmlns:a16="http://schemas.microsoft.com/office/drawing/2014/main" id="{AF52F186-7821-FC25-DD85-FE06CBC6F6CE}"/>
              </a:ext>
            </a:extLst>
          </p:cNvPr>
          <p:cNvSpPr txBox="1">
            <a:spLocks/>
          </p:cNvSpPr>
          <p:nvPr/>
        </p:nvSpPr>
        <p:spPr>
          <a:xfrm>
            <a:off x="0" y="81279"/>
            <a:ext cx="8966718" cy="576000"/>
          </a:xfrm>
          <a:prstGeom prst="rect">
            <a:avLst/>
          </a:prstGeom>
        </p:spPr>
        <p:txBody>
          <a:bodyPr vert="horz" lIns="288000" tIns="45720" rIns="91440" bIns="45720" rtlCol="0" anchor="ctr">
            <a:normAutofit/>
          </a:bodyPr>
          <a:lstStyle>
            <a:lvl1pPr algn="l" defTabSz="1087873" rtl="0" eaLnBrk="1" latinLnBrk="0" hangingPunct="1">
              <a:lnSpc>
                <a:spcPct val="90000"/>
              </a:lnSpc>
              <a:spcBef>
                <a:spcPct val="0"/>
              </a:spcBef>
              <a:buNone/>
              <a:defRPr kumimoji="1" sz="2100" b="1" kern="1200">
                <a:solidFill>
                  <a:schemeClr val="tx1">
                    <a:lumMod val="75000"/>
                    <a:lumOff val="25000"/>
                  </a:schemeClr>
                </a:solidFill>
                <a:latin typeface="游ゴシック" panose="020B0400000000000000" pitchFamily="50" charset="-128"/>
                <a:ea typeface="游ゴシック" panose="020B0400000000000000" pitchFamily="50" charset="-128"/>
                <a:cs typeface="+mj-cs"/>
              </a:defRPr>
            </a:lvl1pPr>
          </a:lstStyle>
          <a:p>
            <a:pPr marL="0" marR="0" lvl="0" indent="0" algn="l" defTabSz="1087873" rtl="0" eaLnBrk="1" fontAlgn="auto" latinLnBrk="0" hangingPunct="1">
              <a:lnSpc>
                <a:spcPct val="90000"/>
              </a:lnSpc>
              <a:spcBef>
                <a:spcPct val="0"/>
              </a:spcBef>
              <a:spcAft>
                <a:spcPts val="0"/>
              </a:spcAft>
              <a:buClrTx/>
              <a:buSzTx/>
              <a:buFontTx/>
              <a:buNone/>
              <a:tabLst/>
              <a:defRPr/>
            </a:pPr>
            <a:r>
              <a:rPr lang="ja-JP" altLang="en-US" sz="2000">
                <a:solidFill>
                  <a:sysClr val="windowText" lastClr="000000">
                    <a:lumMod val="75000"/>
                    <a:lumOff val="25000"/>
                  </a:sysClr>
                </a:solidFill>
                <a:latin typeface="ＭＳ ゴシック" panose="020B0609070205080204" pitchFamily="49" charset="-128"/>
                <a:ea typeface="ＭＳ ゴシック" panose="020B0609070205080204" pitchFamily="49" charset="-128"/>
              </a:rPr>
              <a:t>山村地域が森林サービス産業の推進に取り組む意義</a:t>
            </a:r>
          </a:p>
        </p:txBody>
      </p:sp>
      <p:sp>
        <p:nvSpPr>
          <p:cNvPr id="55" name="正方形/長方形 54">
            <a:extLst>
              <a:ext uri="{FF2B5EF4-FFF2-40B4-BE49-F238E27FC236}">
                <a16:creationId xmlns:a16="http://schemas.microsoft.com/office/drawing/2014/main" id="{F3F15E78-1DB2-4585-9C16-CF518640D55B}"/>
              </a:ext>
            </a:extLst>
          </p:cNvPr>
          <p:cNvSpPr/>
          <p:nvPr/>
        </p:nvSpPr>
        <p:spPr>
          <a:xfrm>
            <a:off x="8709313" y="6398876"/>
            <a:ext cx="377890"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15</a:t>
            </a:fld>
            <a:endParaRPr kumimoji="1" lang="ja-JP" altLang="en-US" sz="1400" b="1"/>
          </a:p>
        </p:txBody>
      </p:sp>
      <p:sp>
        <p:nvSpPr>
          <p:cNvPr id="3" name="角丸四角形 23">
            <a:extLst>
              <a:ext uri="{FF2B5EF4-FFF2-40B4-BE49-F238E27FC236}">
                <a16:creationId xmlns:a16="http://schemas.microsoft.com/office/drawing/2014/main" id="{8FEFB4AC-101E-ACA2-3058-6790C517895E}"/>
              </a:ext>
            </a:extLst>
          </p:cNvPr>
          <p:cNvSpPr/>
          <p:nvPr/>
        </p:nvSpPr>
        <p:spPr>
          <a:xfrm>
            <a:off x="444557" y="1863689"/>
            <a:ext cx="8274912" cy="332308"/>
          </a:xfrm>
          <a:prstGeom prst="roundRect">
            <a:avLst>
              <a:gd name="adj" fmla="val 26707"/>
            </a:avLst>
          </a:prstGeom>
          <a:solidFill>
            <a:schemeClr val="accent6">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5"/>
              </a:spcAft>
            </a:pPr>
            <a:r>
              <a:rPr lang="ja-JP" altLang="en-US" sz="1477" b="1">
                <a:solidFill>
                  <a:schemeClr val="bg2">
                    <a:lumMod val="25000"/>
                  </a:schemeClr>
                </a:solidFill>
                <a:latin typeface="Meiryo UI" panose="020B0604030504040204" pitchFamily="50" charset="-128"/>
                <a:ea typeface="Meiryo UI" panose="020B0604030504040204" pitchFamily="50" charset="-128"/>
              </a:rPr>
              <a:t>整備途上の森林から、成熟しつつある森林の利用へ</a:t>
            </a:r>
            <a:endParaRPr lang="en-US" altLang="ja-JP" sz="1477" b="1">
              <a:solidFill>
                <a:schemeClr val="bg2">
                  <a:lumMod val="25000"/>
                </a:schemeClr>
              </a:solidFill>
              <a:latin typeface="Meiryo UI" panose="020B0604030504040204" pitchFamily="50" charset="-128"/>
              <a:ea typeface="Meiryo UI" panose="020B0604030504040204" pitchFamily="50" charset="-128"/>
            </a:endParaRPr>
          </a:p>
        </p:txBody>
      </p:sp>
      <p:sp>
        <p:nvSpPr>
          <p:cNvPr id="4" name="二等辺三角形 3">
            <a:extLst>
              <a:ext uri="{FF2B5EF4-FFF2-40B4-BE49-F238E27FC236}">
                <a16:creationId xmlns:a16="http://schemas.microsoft.com/office/drawing/2014/main" id="{1846004A-7BE0-A2FC-4A9B-D70D412DF688}"/>
              </a:ext>
            </a:extLst>
          </p:cNvPr>
          <p:cNvSpPr/>
          <p:nvPr/>
        </p:nvSpPr>
        <p:spPr>
          <a:xfrm flipV="1">
            <a:off x="6686491" y="2320499"/>
            <a:ext cx="830769" cy="16615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5" name="二等辺三角形 4">
            <a:extLst>
              <a:ext uri="{FF2B5EF4-FFF2-40B4-BE49-F238E27FC236}">
                <a16:creationId xmlns:a16="http://schemas.microsoft.com/office/drawing/2014/main" id="{E014DA1F-0498-4180-0949-AA7DBAE0F3ED}"/>
              </a:ext>
            </a:extLst>
          </p:cNvPr>
          <p:cNvSpPr/>
          <p:nvPr/>
        </p:nvSpPr>
        <p:spPr>
          <a:xfrm flipV="1">
            <a:off x="1910634" y="2320127"/>
            <a:ext cx="830769" cy="16615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 name="角丸四角形 9">
            <a:extLst>
              <a:ext uri="{FF2B5EF4-FFF2-40B4-BE49-F238E27FC236}">
                <a16:creationId xmlns:a16="http://schemas.microsoft.com/office/drawing/2014/main" id="{6D72BB24-9A98-115A-34B2-2C6BD35EF06A}"/>
              </a:ext>
            </a:extLst>
          </p:cNvPr>
          <p:cNvSpPr/>
          <p:nvPr/>
        </p:nvSpPr>
        <p:spPr>
          <a:xfrm>
            <a:off x="4730341" y="2853039"/>
            <a:ext cx="3987692" cy="2371225"/>
          </a:xfrm>
          <a:prstGeom prst="roundRect">
            <a:avLst>
              <a:gd name="adj" fmla="val 5518"/>
            </a:avLst>
          </a:prstGeom>
          <a:solidFill>
            <a:schemeClr val="bg1"/>
          </a:solidFill>
          <a:ln w="254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66462" tIns="199385" rIns="66462" rtlCol="0" anchor="t"/>
          <a:lstStyle/>
          <a:p>
            <a:r>
              <a:rPr lang="ja-JP" altLang="en-US" sz="1600" b="1">
                <a:solidFill>
                  <a:schemeClr val="tx1">
                    <a:lumMod val="85000"/>
                    <a:lumOff val="15000"/>
                  </a:schemeClr>
                </a:solidFill>
                <a:latin typeface="Meiryo UI" panose="020B0604030504040204" pitchFamily="50" charset="-128"/>
                <a:ea typeface="Meiryo UI" panose="020B0604030504040204" pitchFamily="50" charset="-128"/>
              </a:rPr>
              <a:t>○「林業の成長産業化」に向けた取組を推進</a:t>
            </a:r>
            <a:endParaRPr lang="en-US" altLang="ja-JP" sz="1600" b="1">
              <a:solidFill>
                <a:schemeClr val="tx1">
                  <a:lumMod val="85000"/>
                  <a:lumOff val="15000"/>
                </a:schemeClr>
              </a:solidFill>
              <a:latin typeface="Meiryo UI" panose="020B0604030504040204" pitchFamily="50" charset="-128"/>
              <a:ea typeface="Meiryo UI" panose="020B0604030504040204" pitchFamily="50" charset="-128"/>
            </a:endParaRPr>
          </a:p>
          <a:p>
            <a:pPr marL="328254" indent="-158265">
              <a:spcBef>
                <a:spcPts val="1200"/>
              </a:spcBef>
              <a:buFont typeface="Wingdings" panose="05000000000000000000" pitchFamily="2" charset="2"/>
              <a:buChar char="Ø"/>
            </a:pPr>
            <a:r>
              <a:rPr lang="ja-JP" altLang="en-US" sz="1200">
                <a:solidFill>
                  <a:schemeClr val="tx1">
                    <a:lumMod val="85000"/>
                    <a:lumOff val="15000"/>
                  </a:schemeClr>
                </a:solidFill>
                <a:latin typeface="Meiryo UI" panose="020B0604030504040204" pitchFamily="50" charset="-128"/>
                <a:ea typeface="Meiryo UI" panose="020B0604030504040204" pitchFamily="50" charset="-128"/>
              </a:rPr>
              <a:t>森林の経営管理を担う 意欲と能力のある経営者の育成</a:t>
            </a:r>
            <a:endParaRPr lang="en-US" altLang="ja-JP" sz="1200">
              <a:solidFill>
                <a:schemeClr val="tx1">
                  <a:lumMod val="85000"/>
                  <a:lumOff val="15000"/>
                </a:schemeClr>
              </a:solidFill>
              <a:latin typeface="Meiryo UI" panose="020B0604030504040204" pitchFamily="50" charset="-128"/>
              <a:ea typeface="Meiryo UI" panose="020B0604030504040204" pitchFamily="50" charset="-128"/>
            </a:endParaRPr>
          </a:p>
          <a:p>
            <a:pPr marL="328254" indent="-158265">
              <a:spcBef>
                <a:spcPts val="277"/>
              </a:spcBef>
              <a:buFont typeface="Wingdings" panose="05000000000000000000" pitchFamily="2" charset="2"/>
              <a:buChar char="Ø"/>
            </a:pPr>
            <a:r>
              <a:rPr lang="ja-JP" altLang="en-US" sz="1200">
                <a:solidFill>
                  <a:schemeClr val="tx1">
                    <a:lumMod val="85000"/>
                    <a:lumOff val="15000"/>
                  </a:schemeClr>
                </a:solidFill>
                <a:latin typeface="Meiryo UI" panose="020B0604030504040204" pitchFamily="50" charset="-128"/>
                <a:ea typeface="Meiryo UI" panose="020B0604030504040204" pitchFamily="50" charset="-128"/>
              </a:rPr>
              <a:t>経営の集積・集約化を進める地域への 路網整備・高性能林業機械導入</a:t>
            </a:r>
            <a:endParaRPr lang="en-US" altLang="ja-JP" sz="1200">
              <a:solidFill>
                <a:schemeClr val="tx1">
                  <a:lumMod val="85000"/>
                  <a:lumOff val="15000"/>
                </a:schemeClr>
              </a:solidFill>
              <a:latin typeface="Meiryo UI" panose="020B0604030504040204" pitchFamily="50" charset="-128"/>
              <a:ea typeface="Meiryo UI" panose="020B0604030504040204" pitchFamily="50" charset="-128"/>
            </a:endParaRPr>
          </a:p>
          <a:p>
            <a:pPr marL="328254" indent="-158265">
              <a:spcBef>
                <a:spcPts val="277"/>
              </a:spcBef>
              <a:buFont typeface="Wingdings" panose="05000000000000000000" pitchFamily="2" charset="2"/>
              <a:buChar char="Ø"/>
            </a:pPr>
            <a:r>
              <a:rPr lang="ja-JP" altLang="en-US" sz="1200">
                <a:solidFill>
                  <a:schemeClr val="tx1">
                    <a:lumMod val="85000"/>
                    <a:lumOff val="15000"/>
                  </a:schemeClr>
                </a:solidFill>
                <a:latin typeface="Meiryo UI" panose="020B0604030504040204" pitchFamily="50" charset="-128"/>
                <a:ea typeface="Meiryo UI" panose="020B0604030504040204" pitchFamily="50" charset="-128"/>
              </a:rPr>
              <a:t>サプライチェーンの構築 による流通コストの削減</a:t>
            </a:r>
            <a:endParaRPr lang="en-US" altLang="ja-JP" sz="1200">
              <a:solidFill>
                <a:schemeClr val="tx1">
                  <a:lumMod val="85000"/>
                  <a:lumOff val="15000"/>
                </a:schemeClr>
              </a:solidFill>
              <a:latin typeface="Meiryo UI" panose="020B0604030504040204" pitchFamily="50" charset="-128"/>
              <a:ea typeface="Meiryo UI" panose="020B0604030504040204" pitchFamily="50" charset="-128"/>
            </a:endParaRPr>
          </a:p>
          <a:p>
            <a:pPr marL="328254" indent="-158265">
              <a:spcBef>
                <a:spcPts val="277"/>
              </a:spcBef>
              <a:buFont typeface="Wingdings" panose="05000000000000000000" pitchFamily="2" charset="2"/>
              <a:buChar char="Ø"/>
            </a:pPr>
            <a:r>
              <a:rPr lang="en-US" altLang="ja-JP" sz="1200">
                <a:solidFill>
                  <a:schemeClr val="tx1">
                    <a:lumMod val="85000"/>
                    <a:lumOff val="15000"/>
                  </a:schemeClr>
                </a:solidFill>
                <a:latin typeface="Meiryo UI" panose="020B0604030504040204" pitchFamily="50" charset="-128"/>
                <a:ea typeface="Meiryo UI" panose="020B0604030504040204" pitchFamily="50" charset="-128"/>
              </a:rPr>
              <a:t>CLT</a:t>
            </a:r>
            <a:r>
              <a:rPr lang="ja-JP" altLang="en-US" sz="1200">
                <a:solidFill>
                  <a:schemeClr val="tx1">
                    <a:lumMod val="85000"/>
                    <a:lumOff val="15000"/>
                  </a:schemeClr>
                </a:solidFill>
                <a:latin typeface="Meiryo UI" panose="020B0604030504040204" pitchFamily="50" charset="-128"/>
                <a:ea typeface="Meiryo UI" panose="020B0604030504040204" pitchFamily="50" charset="-128"/>
              </a:rPr>
              <a:t>等の利用促進など 木材需要の拡大</a:t>
            </a:r>
            <a:endParaRPr lang="en-US" altLang="ja-JP" sz="1200">
              <a:solidFill>
                <a:schemeClr val="tx1">
                  <a:lumMod val="85000"/>
                  <a:lumOff val="15000"/>
                </a:schemeClr>
              </a:solidFill>
              <a:latin typeface="Meiryo UI" panose="020B0604030504040204" pitchFamily="50" charset="-128"/>
              <a:ea typeface="Meiryo UI" panose="020B0604030504040204" pitchFamily="50" charset="-128"/>
            </a:endParaRPr>
          </a:p>
          <a:p>
            <a:pPr marL="87925"/>
            <a:r>
              <a:rPr lang="ja-JP" altLang="en-US" sz="1292">
                <a:solidFill>
                  <a:schemeClr val="tx1">
                    <a:lumMod val="85000"/>
                    <a:lumOff val="15000"/>
                  </a:schemeClr>
                </a:solidFill>
                <a:latin typeface="+mn-ea"/>
              </a:rPr>
              <a:t>　　</a:t>
            </a:r>
            <a:endParaRPr lang="en-US" altLang="ja-JP" sz="1292">
              <a:solidFill>
                <a:schemeClr val="tx1">
                  <a:lumMod val="85000"/>
                  <a:lumOff val="15000"/>
                </a:schemeClr>
              </a:solidFill>
              <a:latin typeface="+mn-ea"/>
            </a:endParaRPr>
          </a:p>
          <a:p>
            <a:pPr marL="87925"/>
            <a:endParaRPr lang="ja-JP" altLang="en-US" sz="1292">
              <a:solidFill>
                <a:schemeClr val="tx1">
                  <a:lumMod val="85000"/>
                  <a:lumOff val="15000"/>
                </a:schemeClr>
              </a:solidFill>
              <a:latin typeface="+mn-ea"/>
            </a:endParaRPr>
          </a:p>
        </p:txBody>
      </p:sp>
      <p:sp>
        <p:nvSpPr>
          <p:cNvPr id="7" name="角丸四角形 12">
            <a:extLst>
              <a:ext uri="{FF2B5EF4-FFF2-40B4-BE49-F238E27FC236}">
                <a16:creationId xmlns:a16="http://schemas.microsoft.com/office/drawing/2014/main" id="{C80474E7-71C2-D551-8CBA-D3F128699490}"/>
              </a:ext>
            </a:extLst>
          </p:cNvPr>
          <p:cNvSpPr/>
          <p:nvPr/>
        </p:nvSpPr>
        <p:spPr>
          <a:xfrm>
            <a:off x="480656" y="5489247"/>
            <a:ext cx="8174769" cy="332308"/>
          </a:xfrm>
          <a:prstGeom prst="roundRect">
            <a:avLst>
              <a:gd name="adj" fmla="val 27633"/>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33231" bIns="33231" rtlCol="0" anchor="ctr"/>
          <a:lstStyle/>
          <a:p>
            <a:pPr algn="ctr"/>
            <a:r>
              <a:rPr lang="ja-JP" altLang="en-US" sz="1477" b="1">
                <a:solidFill>
                  <a:schemeClr val="tx1">
                    <a:lumMod val="85000"/>
                    <a:lumOff val="15000"/>
                  </a:schemeClr>
                </a:solidFill>
                <a:latin typeface="Meiryo UI" panose="020B0604030504040204" pitchFamily="50" charset="-128"/>
                <a:ea typeface="Meiryo UI" panose="020B0604030504040204" pitchFamily="50" charset="-128"/>
              </a:rPr>
              <a:t>林業、木材産業、森林サービス産業による森林空間・森林資源のフル活用</a:t>
            </a:r>
          </a:p>
        </p:txBody>
      </p:sp>
      <p:sp>
        <p:nvSpPr>
          <p:cNvPr id="9" name="二等辺三角形 8">
            <a:extLst>
              <a:ext uri="{FF2B5EF4-FFF2-40B4-BE49-F238E27FC236}">
                <a16:creationId xmlns:a16="http://schemas.microsoft.com/office/drawing/2014/main" id="{D9C3D4E4-8597-2174-10FF-EB94D51DE9FA}"/>
              </a:ext>
            </a:extLst>
          </p:cNvPr>
          <p:cNvSpPr/>
          <p:nvPr/>
        </p:nvSpPr>
        <p:spPr>
          <a:xfrm flipV="1">
            <a:off x="2119940" y="5273678"/>
            <a:ext cx="868998" cy="16615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0" name="角丸四角形 33">
            <a:extLst>
              <a:ext uri="{FF2B5EF4-FFF2-40B4-BE49-F238E27FC236}">
                <a16:creationId xmlns:a16="http://schemas.microsoft.com/office/drawing/2014/main" id="{F5124245-3DC2-28ED-0569-C8204F4E4185}"/>
              </a:ext>
            </a:extLst>
          </p:cNvPr>
          <p:cNvSpPr/>
          <p:nvPr/>
        </p:nvSpPr>
        <p:spPr>
          <a:xfrm>
            <a:off x="463453" y="2853039"/>
            <a:ext cx="3987692" cy="2371225"/>
          </a:xfrm>
          <a:prstGeom prst="roundRect">
            <a:avLst>
              <a:gd name="adj" fmla="val 5144"/>
            </a:avLst>
          </a:prstGeom>
          <a:solidFill>
            <a:schemeClr val="bg1"/>
          </a:solidFill>
          <a:ln w="254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66462" tIns="166154" rIns="66462" rtlCol="0" anchor="t"/>
          <a:lstStyle/>
          <a:p>
            <a:pPr>
              <a:spcBef>
                <a:spcPts val="3600"/>
              </a:spcBef>
            </a:pPr>
            <a:endParaRPr lang="en-US" altLang="ja-JP" sz="400" b="1">
              <a:solidFill>
                <a:schemeClr val="tx1">
                  <a:lumMod val="85000"/>
                  <a:lumOff val="15000"/>
                </a:schemeClr>
              </a:solidFill>
              <a:latin typeface="Meiryo UI" panose="020B0604030504040204" pitchFamily="50" charset="-128"/>
              <a:ea typeface="Meiryo UI" panose="020B0604030504040204" pitchFamily="50" charset="-128"/>
            </a:endParaRPr>
          </a:p>
          <a:p>
            <a:r>
              <a:rPr lang="ja-JP" altLang="en-US" sz="1600" b="1">
                <a:solidFill>
                  <a:schemeClr val="tx1">
                    <a:lumMod val="85000"/>
                    <a:lumOff val="15000"/>
                  </a:schemeClr>
                </a:solidFill>
                <a:latin typeface="Meiryo UI" panose="020B0604030504040204" pitchFamily="50" charset="-128"/>
                <a:ea typeface="Meiryo UI" panose="020B0604030504040204" pitchFamily="50" charset="-128"/>
              </a:rPr>
              <a:t>○森林サービス産業の推進</a:t>
            </a:r>
            <a:endParaRPr lang="en-US" altLang="ja-JP" sz="1600" b="1">
              <a:solidFill>
                <a:schemeClr val="tx1">
                  <a:lumMod val="85000"/>
                  <a:lumOff val="15000"/>
                </a:schemeClr>
              </a:solidFill>
              <a:latin typeface="Meiryo UI" panose="020B0604030504040204" pitchFamily="50" charset="-128"/>
              <a:ea typeface="Meiryo UI" panose="020B0604030504040204" pitchFamily="50" charset="-128"/>
            </a:endParaRPr>
          </a:p>
          <a:p>
            <a:pPr marL="324000" indent="-171450">
              <a:spcBef>
                <a:spcPts val="1200"/>
              </a:spcBef>
              <a:buFont typeface="Wingdings" panose="05000000000000000000" pitchFamily="2" charset="2"/>
              <a:buChar char="Ø"/>
            </a:pPr>
            <a:r>
              <a:rPr lang="ja-JP" altLang="en-US" sz="1200">
                <a:solidFill>
                  <a:schemeClr val="tx1">
                    <a:lumMod val="85000"/>
                    <a:lumOff val="15000"/>
                  </a:schemeClr>
                </a:solidFill>
                <a:latin typeface="Meiryo UI" panose="020B0604030504040204" pitchFamily="50" charset="-128"/>
                <a:ea typeface="Meiryo UI" panose="020B0604030504040204" pitchFamily="50" charset="-128"/>
              </a:rPr>
              <a:t>利用されず成熟しつつある豊かな森林空間</a:t>
            </a:r>
            <a:endParaRPr lang="en-US" altLang="ja-JP" sz="1200">
              <a:solidFill>
                <a:schemeClr val="tx1">
                  <a:lumMod val="85000"/>
                  <a:lumOff val="15000"/>
                </a:schemeClr>
              </a:solidFill>
              <a:latin typeface="Meiryo UI" panose="020B0604030504040204" pitchFamily="50" charset="-128"/>
              <a:ea typeface="Meiryo UI" panose="020B0604030504040204" pitchFamily="50" charset="-128"/>
            </a:endParaRPr>
          </a:p>
          <a:p>
            <a:pPr marL="324000" indent="-171450">
              <a:spcBef>
                <a:spcPts val="600"/>
              </a:spcBef>
              <a:buFont typeface="Wingdings" panose="05000000000000000000" pitchFamily="2" charset="2"/>
              <a:buChar char="Ø"/>
            </a:pPr>
            <a:r>
              <a:rPr lang="ja-JP" altLang="en-US" sz="1200">
                <a:solidFill>
                  <a:schemeClr val="tx1">
                    <a:lumMod val="85000"/>
                    <a:lumOff val="15000"/>
                  </a:schemeClr>
                </a:solidFill>
                <a:latin typeface="Meiryo UI" panose="020B0604030504040204" pitchFamily="50" charset="-128"/>
                <a:ea typeface="Meiryo UI" panose="020B0604030504040204" pitchFamily="50" charset="-128"/>
              </a:rPr>
              <a:t>多様化してきた国民の価値観やライフスタイル</a:t>
            </a:r>
            <a:endParaRPr lang="en-US" altLang="ja-JP" sz="1200">
              <a:solidFill>
                <a:schemeClr val="tx1">
                  <a:lumMod val="85000"/>
                  <a:lumOff val="15000"/>
                </a:schemeClr>
              </a:solidFill>
              <a:latin typeface="Meiryo UI" panose="020B0604030504040204" pitchFamily="50" charset="-128"/>
              <a:ea typeface="Meiryo UI" panose="020B0604030504040204" pitchFamily="50" charset="-128"/>
            </a:endParaRPr>
          </a:p>
          <a:p>
            <a:pPr marL="152550">
              <a:spcBef>
                <a:spcPts val="600"/>
              </a:spcBef>
            </a:pPr>
            <a:r>
              <a:rPr lang="ja-JP" altLang="en-US" sz="1200">
                <a:solidFill>
                  <a:schemeClr val="tx1">
                    <a:lumMod val="85000"/>
                    <a:lumOff val="15000"/>
                  </a:schemeClr>
                </a:solidFill>
                <a:latin typeface="Meiryo UI" panose="020B0604030504040204" pitchFamily="50" charset="-128"/>
                <a:ea typeface="Meiryo UI" panose="020B0604030504040204" pitchFamily="50" charset="-128"/>
              </a:rPr>
              <a:t>　→　魅力ある体験プログラムの提供</a:t>
            </a:r>
            <a:endParaRPr lang="en-US" altLang="ja-JP" sz="1200">
              <a:solidFill>
                <a:schemeClr val="tx1">
                  <a:lumMod val="85000"/>
                  <a:lumOff val="15000"/>
                </a:schemeClr>
              </a:solidFill>
              <a:latin typeface="Meiryo UI" panose="020B0604030504040204" pitchFamily="50" charset="-128"/>
              <a:ea typeface="Meiryo UI" panose="020B0604030504040204" pitchFamily="50" charset="-128"/>
            </a:endParaRPr>
          </a:p>
          <a:p>
            <a:pPr marL="324000" indent="-171450">
              <a:spcBef>
                <a:spcPts val="1200"/>
              </a:spcBef>
              <a:buFont typeface="Wingdings" panose="05000000000000000000" pitchFamily="2" charset="2"/>
              <a:buChar char="Ø"/>
            </a:pPr>
            <a:r>
              <a:rPr lang="ja-JP" altLang="en-US" sz="1200">
                <a:solidFill>
                  <a:schemeClr val="tx1">
                    <a:lumMod val="85000"/>
                    <a:lumOff val="15000"/>
                  </a:schemeClr>
                </a:solidFill>
                <a:latin typeface="Meiryo UI" panose="020B0604030504040204" pitchFamily="50" charset="-128"/>
                <a:ea typeface="Meiryo UI" panose="020B0604030504040204" pitchFamily="50" charset="-128"/>
              </a:rPr>
              <a:t>我が国は森林浴発祥の地として世界からも注目</a:t>
            </a:r>
            <a:endParaRPr lang="en-US" altLang="ja-JP" sz="1200">
              <a:solidFill>
                <a:schemeClr val="tx1">
                  <a:lumMod val="85000"/>
                  <a:lumOff val="15000"/>
                </a:schemeClr>
              </a:solidFill>
              <a:latin typeface="Meiryo UI" panose="020B0604030504040204" pitchFamily="50" charset="-128"/>
              <a:ea typeface="Meiryo UI" panose="020B0604030504040204" pitchFamily="50" charset="-128"/>
            </a:endParaRPr>
          </a:p>
          <a:p>
            <a:pPr marL="324000" indent="-171450">
              <a:spcBef>
                <a:spcPts val="1200"/>
              </a:spcBef>
              <a:buFont typeface="Wingdings" panose="05000000000000000000" pitchFamily="2" charset="2"/>
              <a:buChar char="Ø"/>
            </a:pPr>
            <a:r>
              <a:rPr lang="ja-JP" altLang="en-US" sz="1200">
                <a:solidFill>
                  <a:schemeClr val="tx1">
                    <a:lumMod val="85000"/>
                    <a:lumOff val="15000"/>
                  </a:schemeClr>
                </a:solidFill>
                <a:latin typeface="Meiryo UI" panose="020B0604030504040204" pitchFamily="50" charset="-128"/>
                <a:ea typeface="Meiryo UI" panose="020B0604030504040204" pitchFamily="50" charset="-128"/>
              </a:rPr>
              <a:t>新たな収入・雇用の機会の創出</a:t>
            </a:r>
            <a:endParaRPr lang="en-US" altLang="ja-JP" sz="1200">
              <a:solidFill>
                <a:schemeClr val="tx1">
                  <a:lumMod val="85000"/>
                  <a:lumOff val="15000"/>
                </a:schemeClr>
              </a:solidFill>
              <a:latin typeface="Meiryo UI" panose="020B0604030504040204" pitchFamily="50" charset="-128"/>
              <a:ea typeface="Meiryo UI" panose="020B0604030504040204" pitchFamily="50" charset="-128"/>
            </a:endParaRPr>
          </a:p>
          <a:p>
            <a:pPr marL="324000" indent="-171450">
              <a:spcBef>
                <a:spcPts val="1200"/>
              </a:spcBef>
              <a:buFont typeface="Wingdings" panose="05000000000000000000" pitchFamily="2" charset="2"/>
              <a:buChar char="Ø"/>
            </a:pPr>
            <a:endParaRPr lang="en-US" altLang="ja-JP" sz="1200">
              <a:solidFill>
                <a:schemeClr val="tx1">
                  <a:lumMod val="85000"/>
                  <a:lumOff val="15000"/>
                </a:schemeClr>
              </a:solidFill>
              <a:latin typeface="Meiryo UI" panose="020B0604030504040204" pitchFamily="50" charset="-128"/>
              <a:ea typeface="Meiryo UI" panose="020B0604030504040204" pitchFamily="50" charset="-128"/>
            </a:endParaRPr>
          </a:p>
          <a:p>
            <a:pPr marL="152550"/>
            <a:endParaRPr lang="en-US" altLang="ja-JP" sz="1477">
              <a:solidFill>
                <a:schemeClr val="tx1">
                  <a:lumMod val="85000"/>
                  <a:lumOff val="15000"/>
                </a:schemeClr>
              </a:solidFill>
              <a:latin typeface="+mn-ea"/>
            </a:endParaRPr>
          </a:p>
        </p:txBody>
      </p:sp>
      <p:sp>
        <p:nvSpPr>
          <p:cNvPr id="12" name="角丸四角形 1">
            <a:extLst>
              <a:ext uri="{FF2B5EF4-FFF2-40B4-BE49-F238E27FC236}">
                <a16:creationId xmlns:a16="http://schemas.microsoft.com/office/drawing/2014/main" id="{B88A6580-B325-C0DE-A155-8478E2C86923}"/>
              </a:ext>
            </a:extLst>
          </p:cNvPr>
          <p:cNvSpPr/>
          <p:nvPr/>
        </p:nvSpPr>
        <p:spPr>
          <a:xfrm>
            <a:off x="5334334" y="2698365"/>
            <a:ext cx="2891077" cy="299077"/>
          </a:xfrm>
          <a:prstGeom prst="roundRect">
            <a:avLst>
              <a:gd name="adj" fmla="val 24024"/>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b="1">
                <a:solidFill>
                  <a:schemeClr val="bg1"/>
                </a:solidFill>
                <a:latin typeface="Meiryo UI" panose="020B0604030504040204" pitchFamily="50" charset="-128"/>
                <a:ea typeface="Meiryo UI" panose="020B0604030504040204" pitchFamily="50" charset="-128"/>
              </a:rPr>
              <a:t>森林資源のマテリアル利用</a:t>
            </a:r>
          </a:p>
        </p:txBody>
      </p:sp>
      <p:sp>
        <p:nvSpPr>
          <p:cNvPr id="14" name="角丸四角形 2">
            <a:extLst>
              <a:ext uri="{FF2B5EF4-FFF2-40B4-BE49-F238E27FC236}">
                <a16:creationId xmlns:a16="http://schemas.microsoft.com/office/drawing/2014/main" id="{49512F71-8DD5-AB66-3569-61FA1D811646}"/>
              </a:ext>
            </a:extLst>
          </p:cNvPr>
          <p:cNvSpPr/>
          <p:nvPr/>
        </p:nvSpPr>
        <p:spPr>
          <a:xfrm>
            <a:off x="1011760" y="2698365"/>
            <a:ext cx="2891077" cy="299077"/>
          </a:xfrm>
          <a:prstGeom prst="roundRect">
            <a:avLst>
              <a:gd name="adj" fmla="val 24024"/>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b="1">
                <a:solidFill>
                  <a:schemeClr val="bg1"/>
                </a:solidFill>
                <a:latin typeface="Meiryo UI" panose="020B0604030504040204" pitchFamily="50" charset="-128"/>
                <a:ea typeface="Meiryo UI" panose="020B0604030504040204" pitchFamily="50" charset="-128"/>
              </a:rPr>
              <a:t>森林空間の利用</a:t>
            </a:r>
          </a:p>
        </p:txBody>
      </p:sp>
      <p:sp>
        <p:nvSpPr>
          <p:cNvPr id="28" name="角丸四角形 32">
            <a:extLst>
              <a:ext uri="{FF2B5EF4-FFF2-40B4-BE49-F238E27FC236}">
                <a16:creationId xmlns:a16="http://schemas.microsoft.com/office/drawing/2014/main" id="{F628E247-6F07-C2C2-9416-9F5E0E6D44CE}"/>
              </a:ext>
            </a:extLst>
          </p:cNvPr>
          <p:cNvSpPr/>
          <p:nvPr/>
        </p:nvSpPr>
        <p:spPr>
          <a:xfrm>
            <a:off x="2988938" y="6106805"/>
            <a:ext cx="3186150" cy="465231"/>
          </a:xfrm>
          <a:prstGeom prst="roundRect">
            <a:avLst>
              <a:gd name="adj" fmla="val 3291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585" b="1">
                <a:solidFill>
                  <a:schemeClr val="tx1">
                    <a:lumMod val="85000"/>
                    <a:lumOff val="15000"/>
                  </a:schemeClr>
                </a:solidFill>
                <a:latin typeface="Meiryo UI" panose="020B0604030504040204" pitchFamily="50" charset="-128"/>
                <a:ea typeface="Meiryo UI" panose="020B0604030504040204" pitchFamily="50" charset="-128"/>
              </a:rPr>
              <a:t>山村地域の活性化</a:t>
            </a:r>
            <a:endParaRPr lang="en-US" altLang="ja-JP" sz="2585" b="1">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31" name="二等辺三角形 30">
            <a:extLst>
              <a:ext uri="{FF2B5EF4-FFF2-40B4-BE49-F238E27FC236}">
                <a16:creationId xmlns:a16="http://schemas.microsoft.com/office/drawing/2014/main" id="{CD9C367C-7AFB-3C42-40B9-7FF6C4B21C98}"/>
              </a:ext>
            </a:extLst>
          </p:cNvPr>
          <p:cNvSpPr/>
          <p:nvPr/>
        </p:nvSpPr>
        <p:spPr>
          <a:xfrm flipV="1">
            <a:off x="6312269" y="5294201"/>
            <a:ext cx="868998" cy="16615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nvGrpSpPr>
          <p:cNvPr id="33" name="グループ化 32">
            <a:extLst>
              <a:ext uri="{FF2B5EF4-FFF2-40B4-BE49-F238E27FC236}">
                <a16:creationId xmlns:a16="http://schemas.microsoft.com/office/drawing/2014/main" id="{4B40993E-029E-EC6F-2A89-712F1C322C84}"/>
              </a:ext>
            </a:extLst>
          </p:cNvPr>
          <p:cNvGrpSpPr/>
          <p:nvPr/>
        </p:nvGrpSpPr>
        <p:grpSpPr>
          <a:xfrm>
            <a:off x="5334334" y="4623914"/>
            <a:ext cx="2779707" cy="469325"/>
            <a:chOff x="5371954" y="4650735"/>
            <a:chExt cx="3011349" cy="422734"/>
          </a:xfrm>
        </p:grpSpPr>
        <p:sp>
          <p:nvSpPr>
            <p:cNvPr id="37" name="角丸四角形 4">
              <a:extLst>
                <a:ext uri="{FF2B5EF4-FFF2-40B4-BE49-F238E27FC236}">
                  <a16:creationId xmlns:a16="http://schemas.microsoft.com/office/drawing/2014/main" id="{9EFAB1CC-FE7A-319A-92BB-A6B9A03FA648}"/>
                </a:ext>
              </a:extLst>
            </p:cNvPr>
            <p:cNvSpPr/>
            <p:nvPr/>
          </p:nvSpPr>
          <p:spPr>
            <a:xfrm>
              <a:off x="6487424" y="4655015"/>
              <a:ext cx="720000" cy="4094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tx1">
                      <a:lumMod val="85000"/>
                      <a:lumOff val="15000"/>
                    </a:schemeClr>
                  </a:solidFill>
                  <a:latin typeface="Meiryo UI" panose="020B0604030504040204" pitchFamily="50" charset="-128"/>
                  <a:ea typeface="Meiryo UI" panose="020B0604030504040204" pitchFamily="50" charset="-128"/>
                </a:rPr>
                <a:t>川中</a:t>
              </a:r>
              <a:endParaRPr lang="en-US" altLang="ja-JP" sz="1200">
                <a:solidFill>
                  <a:schemeClr val="tx1">
                    <a:lumMod val="85000"/>
                    <a:lumOff val="15000"/>
                  </a:schemeClr>
                </a:solidFill>
                <a:latin typeface="Meiryo UI" panose="020B0604030504040204" pitchFamily="50" charset="-128"/>
                <a:ea typeface="Meiryo UI" panose="020B0604030504040204" pitchFamily="50" charset="-128"/>
              </a:endParaRPr>
            </a:p>
            <a:p>
              <a:pPr algn="ctr"/>
              <a:r>
                <a:rPr lang="ja-JP" altLang="en-US" sz="1200">
                  <a:solidFill>
                    <a:schemeClr val="tx1">
                      <a:lumMod val="85000"/>
                      <a:lumOff val="15000"/>
                    </a:schemeClr>
                  </a:solidFill>
                  <a:latin typeface="Meiryo UI" panose="020B0604030504040204" pitchFamily="50" charset="-128"/>
                  <a:ea typeface="Meiryo UI" panose="020B0604030504040204" pitchFamily="50" charset="-128"/>
                </a:rPr>
                <a:t>対策</a:t>
              </a:r>
            </a:p>
          </p:txBody>
        </p:sp>
        <p:sp>
          <p:nvSpPr>
            <p:cNvPr id="39" name="角丸四角形 5">
              <a:extLst>
                <a:ext uri="{FF2B5EF4-FFF2-40B4-BE49-F238E27FC236}">
                  <a16:creationId xmlns:a16="http://schemas.microsoft.com/office/drawing/2014/main" id="{0600C91C-0759-B06D-9E5E-443D25509F30}"/>
                </a:ext>
              </a:extLst>
            </p:cNvPr>
            <p:cNvSpPr/>
            <p:nvPr/>
          </p:nvSpPr>
          <p:spPr>
            <a:xfrm>
              <a:off x="7663303" y="4650735"/>
              <a:ext cx="720000" cy="4094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tx1">
                      <a:lumMod val="85000"/>
                      <a:lumOff val="15000"/>
                    </a:schemeClr>
                  </a:solidFill>
                  <a:latin typeface="Meiryo UI" panose="020B0604030504040204" pitchFamily="50" charset="-128"/>
                  <a:ea typeface="Meiryo UI" panose="020B0604030504040204" pitchFamily="50" charset="-128"/>
                </a:rPr>
                <a:t>川下</a:t>
              </a:r>
              <a:endParaRPr lang="en-US" altLang="ja-JP" sz="1200">
                <a:solidFill>
                  <a:schemeClr val="tx1">
                    <a:lumMod val="85000"/>
                    <a:lumOff val="15000"/>
                  </a:schemeClr>
                </a:solidFill>
                <a:latin typeface="Meiryo UI" panose="020B0604030504040204" pitchFamily="50" charset="-128"/>
                <a:ea typeface="Meiryo UI" panose="020B0604030504040204" pitchFamily="50" charset="-128"/>
              </a:endParaRPr>
            </a:p>
            <a:p>
              <a:pPr algn="ctr"/>
              <a:r>
                <a:rPr lang="ja-JP" altLang="en-US" sz="1200">
                  <a:solidFill>
                    <a:schemeClr val="tx1">
                      <a:lumMod val="85000"/>
                      <a:lumOff val="15000"/>
                    </a:schemeClr>
                  </a:solidFill>
                  <a:latin typeface="Meiryo UI" panose="020B0604030504040204" pitchFamily="50" charset="-128"/>
                  <a:ea typeface="Meiryo UI" panose="020B0604030504040204" pitchFamily="50" charset="-128"/>
                </a:rPr>
                <a:t>対策</a:t>
              </a:r>
            </a:p>
          </p:txBody>
        </p:sp>
        <p:sp>
          <p:nvSpPr>
            <p:cNvPr id="42" name="角丸四角形 15">
              <a:extLst>
                <a:ext uri="{FF2B5EF4-FFF2-40B4-BE49-F238E27FC236}">
                  <a16:creationId xmlns:a16="http://schemas.microsoft.com/office/drawing/2014/main" id="{8C2B8DF7-2558-8280-A804-B27D2D110421}"/>
                </a:ext>
              </a:extLst>
            </p:cNvPr>
            <p:cNvSpPr/>
            <p:nvPr/>
          </p:nvSpPr>
          <p:spPr>
            <a:xfrm>
              <a:off x="5371954" y="4664036"/>
              <a:ext cx="720000" cy="4094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bg2">
                      <a:lumMod val="25000"/>
                    </a:schemeClr>
                  </a:solidFill>
                  <a:latin typeface="Meiryo UI" panose="020B0604030504040204" pitchFamily="50" charset="-128"/>
                  <a:ea typeface="Meiryo UI" panose="020B0604030504040204" pitchFamily="50" charset="-128"/>
                </a:rPr>
                <a:t>川上</a:t>
              </a:r>
              <a:endParaRPr lang="en-US" altLang="ja-JP" sz="1200">
                <a:solidFill>
                  <a:schemeClr val="bg2">
                    <a:lumMod val="25000"/>
                  </a:schemeClr>
                </a:solidFill>
                <a:latin typeface="Meiryo UI" panose="020B0604030504040204" pitchFamily="50" charset="-128"/>
                <a:ea typeface="Meiryo UI" panose="020B0604030504040204" pitchFamily="50" charset="-128"/>
              </a:endParaRPr>
            </a:p>
            <a:p>
              <a:pPr algn="ctr"/>
              <a:r>
                <a:rPr lang="ja-JP" altLang="en-US" sz="1200">
                  <a:solidFill>
                    <a:schemeClr val="tx1">
                      <a:lumMod val="85000"/>
                      <a:lumOff val="15000"/>
                    </a:schemeClr>
                  </a:solidFill>
                  <a:latin typeface="Meiryo UI" panose="020B0604030504040204" pitchFamily="50" charset="-128"/>
                  <a:ea typeface="Meiryo UI" panose="020B0604030504040204" pitchFamily="50" charset="-128"/>
                </a:rPr>
                <a:t>対策</a:t>
              </a:r>
            </a:p>
          </p:txBody>
        </p:sp>
        <p:sp>
          <p:nvSpPr>
            <p:cNvPr id="45" name="左右矢印 6">
              <a:extLst>
                <a:ext uri="{FF2B5EF4-FFF2-40B4-BE49-F238E27FC236}">
                  <a16:creationId xmlns:a16="http://schemas.microsoft.com/office/drawing/2014/main" id="{A6EEF4FC-42A7-9BBB-2147-A2DB530C017C}"/>
                </a:ext>
              </a:extLst>
            </p:cNvPr>
            <p:cNvSpPr/>
            <p:nvPr/>
          </p:nvSpPr>
          <p:spPr>
            <a:xfrm>
              <a:off x="5991312" y="4729055"/>
              <a:ext cx="583931" cy="269976"/>
            </a:xfrm>
            <a:prstGeom prst="leftRightArrow">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48" name="左右矢印 39">
              <a:extLst>
                <a:ext uri="{FF2B5EF4-FFF2-40B4-BE49-F238E27FC236}">
                  <a16:creationId xmlns:a16="http://schemas.microsoft.com/office/drawing/2014/main" id="{3EE339D0-9A43-763F-C337-0FE06DE669C7}"/>
                </a:ext>
              </a:extLst>
            </p:cNvPr>
            <p:cNvSpPr/>
            <p:nvPr/>
          </p:nvSpPr>
          <p:spPr>
            <a:xfrm>
              <a:off x="7140246" y="4729055"/>
              <a:ext cx="583931" cy="269976"/>
            </a:xfrm>
            <a:prstGeom prst="leftRightArrow">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sp>
        <p:nvSpPr>
          <p:cNvPr id="50" name="二等辺三角形 49">
            <a:extLst>
              <a:ext uri="{FF2B5EF4-FFF2-40B4-BE49-F238E27FC236}">
                <a16:creationId xmlns:a16="http://schemas.microsoft.com/office/drawing/2014/main" id="{23286C31-4143-99B6-82C1-F6B951138CD3}"/>
              </a:ext>
            </a:extLst>
          </p:cNvPr>
          <p:cNvSpPr/>
          <p:nvPr/>
        </p:nvSpPr>
        <p:spPr>
          <a:xfrm flipV="1">
            <a:off x="4133541" y="5881103"/>
            <a:ext cx="868998" cy="16615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Tree>
    <p:extLst>
      <p:ext uri="{BB962C8B-B14F-4D97-AF65-F5344CB8AC3E}">
        <p14:creationId xmlns:p14="http://schemas.microsoft.com/office/powerpoint/2010/main" val="4187556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50805D6-C153-2C48-6E4C-F7A0D0E93292}"/>
              </a:ext>
            </a:extLst>
          </p:cNvPr>
          <p:cNvSpPr txBox="1"/>
          <p:nvPr/>
        </p:nvSpPr>
        <p:spPr>
          <a:xfrm>
            <a:off x="136827" y="262093"/>
            <a:ext cx="6282008" cy="415498"/>
          </a:xfrm>
          <a:prstGeom prst="rect">
            <a:avLst/>
          </a:prstGeom>
          <a:noFill/>
        </p:spPr>
        <p:txBody>
          <a:bodyPr wrap="square" rtlCol="0">
            <a:spAutoFit/>
          </a:bodyPr>
          <a:lstStyle/>
          <a:p>
            <a:pPr defTabSz="844104">
              <a:defRPr/>
            </a:pPr>
            <a:r>
              <a:rPr lang="ja-JP" altLang="en-US" sz="2000" b="1">
                <a:solidFill>
                  <a:srgbClr val="333300"/>
                </a:solidFill>
                <a:latin typeface="ＭＳ ゴシック" panose="020B0609070205080204" pitchFamily="49" charset="-128"/>
                <a:ea typeface="ＭＳ ゴシック" panose="020B0609070205080204" pitchFamily="49" charset="-128"/>
              </a:rPr>
              <a:t>企業における森のプログラム活用の意義</a:t>
            </a:r>
          </a:p>
        </p:txBody>
      </p:sp>
      <p:sp>
        <p:nvSpPr>
          <p:cNvPr id="4" name="十字形 3">
            <a:extLst>
              <a:ext uri="{FF2B5EF4-FFF2-40B4-BE49-F238E27FC236}">
                <a16:creationId xmlns:a16="http://schemas.microsoft.com/office/drawing/2014/main" id="{679D195D-D705-0CAC-77CE-C98B24AECF0A}"/>
              </a:ext>
            </a:extLst>
          </p:cNvPr>
          <p:cNvSpPr/>
          <p:nvPr/>
        </p:nvSpPr>
        <p:spPr>
          <a:xfrm>
            <a:off x="4669588" y="3707155"/>
            <a:ext cx="398206" cy="405581"/>
          </a:xfrm>
          <a:prstGeom prst="plus">
            <a:avLst>
              <a:gd name="adj" fmla="val 32407"/>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lumMod val="95000"/>
                  <a:lumOff val="5000"/>
                </a:schemeClr>
              </a:solidFill>
            </a:endParaRPr>
          </a:p>
        </p:txBody>
      </p:sp>
      <p:sp>
        <p:nvSpPr>
          <p:cNvPr id="5" name="テキスト ボックス 4">
            <a:extLst>
              <a:ext uri="{FF2B5EF4-FFF2-40B4-BE49-F238E27FC236}">
                <a16:creationId xmlns:a16="http://schemas.microsoft.com/office/drawing/2014/main" id="{4F8F064B-AB8B-DD6A-36D0-010DF9711301}"/>
              </a:ext>
            </a:extLst>
          </p:cNvPr>
          <p:cNvSpPr txBox="1"/>
          <p:nvPr/>
        </p:nvSpPr>
        <p:spPr>
          <a:xfrm>
            <a:off x="52724" y="2166731"/>
            <a:ext cx="1570702" cy="507831"/>
          </a:xfrm>
          <a:prstGeom prst="rect">
            <a:avLst/>
          </a:prstGeom>
          <a:noFill/>
        </p:spPr>
        <p:txBody>
          <a:bodyPr wrap="square" rtlCol="0">
            <a:spAutoFit/>
          </a:bodyPr>
          <a:lstStyle/>
          <a:p>
            <a:r>
              <a:rPr kumimoji="1" lang="ja-JP" altLang="en-US" sz="1350" b="1">
                <a:solidFill>
                  <a:schemeClr val="tx1">
                    <a:lumMod val="85000"/>
                    <a:lumOff val="15000"/>
                  </a:schemeClr>
                </a:solidFill>
                <a:latin typeface="Meiryo UI" panose="020B0604030504040204" pitchFamily="50" charset="-128"/>
                <a:ea typeface="Meiryo UI" panose="020B0604030504040204" pitchFamily="50" charset="-128"/>
              </a:rPr>
              <a:t>企業経営への</a:t>
            </a:r>
            <a:endParaRPr kumimoji="1" lang="en-US" altLang="ja-JP" sz="1350" b="1">
              <a:solidFill>
                <a:schemeClr val="tx1">
                  <a:lumMod val="85000"/>
                  <a:lumOff val="15000"/>
                </a:schemeClr>
              </a:solidFill>
              <a:latin typeface="Meiryo UI" panose="020B0604030504040204" pitchFamily="50" charset="-128"/>
              <a:ea typeface="Meiryo UI" panose="020B0604030504040204" pitchFamily="50" charset="-128"/>
            </a:endParaRPr>
          </a:p>
          <a:p>
            <a:r>
              <a:rPr kumimoji="1" lang="ja-JP" altLang="en-US" sz="1350" b="1">
                <a:solidFill>
                  <a:schemeClr val="tx1">
                    <a:lumMod val="85000"/>
                    <a:lumOff val="15000"/>
                  </a:schemeClr>
                </a:solidFill>
                <a:latin typeface="Meiryo UI" panose="020B0604030504040204" pitchFamily="50" charset="-128"/>
                <a:ea typeface="Meiryo UI" panose="020B0604030504040204" pitchFamily="50" charset="-128"/>
              </a:rPr>
              <a:t>直接的な良い影響</a:t>
            </a:r>
          </a:p>
        </p:txBody>
      </p:sp>
      <p:sp>
        <p:nvSpPr>
          <p:cNvPr id="13" name="テキスト ボックス 12">
            <a:extLst>
              <a:ext uri="{FF2B5EF4-FFF2-40B4-BE49-F238E27FC236}">
                <a16:creationId xmlns:a16="http://schemas.microsoft.com/office/drawing/2014/main" id="{B45B4C44-6EF0-E9E6-F26C-A2F6631BF5FF}"/>
              </a:ext>
            </a:extLst>
          </p:cNvPr>
          <p:cNvSpPr txBox="1"/>
          <p:nvPr/>
        </p:nvSpPr>
        <p:spPr>
          <a:xfrm>
            <a:off x="36211" y="4950246"/>
            <a:ext cx="1570702" cy="300082"/>
          </a:xfrm>
          <a:prstGeom prst="rect">
            <a:avLst/>
          </a:prstGeom>
          <a:noFill/>
        </p:spPr>
        <p:txBody>
          <a:bodyPr wrap="square" rtlCol="0">
            <a:spAutoFit/>
          </a:bodyPr>
          <a:lstStyle/>
          <a:p>
            <a:r>
              <a:rPr kumimoji="1" lang="ja-JP" altLang="en-US" sz="1350" b="1">
                <a:solidFill>
                  <a:schemeClr val="tx1">
                    <a:lumMod val="85000"/>
                    <a:lumOff val="15000"/>
                  </a:schemeClr>
                </a:solidFill>
                <a:latin typeface="Meiryo UI" panose="020B0604030504040204" pitchFamily="50" charset="-128"/>
                <a:ea typeface="Meiryo UI" panose="020B0604030504040204" pitchFamily="50" charset="-128"/>
              </a:rPr>
              <a:t>社会への良い影響</a:t>
            </a:r>
          </a:p>
        </p:txBody>
      </p:sp>
      <p:sp>
        <p:nvSpPr>
          <p:cNvPr id="24" name="フローチャート: 結合子 23">
            <a:extLst>
              <a:ext uri="{FF2B5EF4-FFF2-40B4-BE49-F238E27FC236}">
                <a16:creationId xmlns:a16="http://schemas.microsoft.com/office/drawing/2014/main" id="{FD7D3D3B-0CFC-A319-CB0B-897112D0F6E4}"/>
              </a:ext>
            </a:extLst>
          </p:cNvPr>
          <p:cNvSpPr/>
          <p:nvPr/>
        </p:nvSpPr>
        <p:spPr>
          <a:xfrm>
            <a:off x="7556046" y="1864568"/>
            <a:ext cx="1285838" cy="1232082"/>
          </a:xfrm>
          <a:prstGeom prst="flowChartConnector">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5" name="テキスト ボックス 24">
            <a:extLst>
              <a:ext uri="{FF2B5EF4-FFF2-40B4-BE49-F238E27FC236}">
                <a16:creationId xmlns:a16="http://schemas.microsoft.com/office/drawing/2014/main" id="{CF318DF8-8B76-B259-C153-5A8B79F38B81}"/>
              </a:ext>
            </a:extLst>
          </p:cNvPr>
          <p:cNvSpPr txBox="1"/>
          <p:nvPr/>
        </p:nvSpPr>
        <p:spPr>
          <a:xfrm>
            <a:off x="6270051" y="2331319"/>
            <a:ext cx="1064650" cy="300082"/>
          </a:xfrm>
          <a:prstGeom prst="rect">
            <a:avLst/>
          </a:prstGeom>
          <a:noFill/>
        </p:spPr>
        <p:txBody>
          <a:bodyPr wrap="square" rtlCol="0">
            <a:spAutoFit/>
          </a:bodyPr>
          <a:lstStyle/>
          <a:p>
            <a:pPr algn="ctr"/>
            <a:r>
              <a:rPr kumimoji="1" lang="ja-JP" altLang="en-US" sz="1350" b="1">
                <a:solidFill>
                  <a:schemeClr val="tx1">
                    <a:lumMod val="85000"/>
                    <a:lumOff val="15000"/>
                  </a:schemeClr>
                </a:solidFill>
                <a:latin typeface="Meiryo UI" panose="020B0604030504040204" pitchFamily="50" charset="-128"/>
                <a:ea typeface="Meiryo UI" panose="020B0604030504040204" pitchFamily="50" charset="-128"/>
              </a:rPr>
              <a:t>新しい視点</a:t>
            </a:r>
            <a:endParaRPr kumimoji="1" lang="en-US" altLang="ja-JP" sz="1350" b="1">
              <a:solidFill>
                <a:schemeClr val="tx1">
                  <a:lumMod val="85000"/>
                  <a:lumOff val="15000"/>
                </a:schemeClr>
              </a:solidFill>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823C2968-0E4C-62EC-38CE-53D686B068E4}"/>
              </a:ext>
            </a:extLst>
          </p:cNvPr>
          <p:cNvGrpSpPr/>
          <p:nvPr/>
        </p:nvGrpSpPr>
        <p:grpSpPr>
          <a:xfrm>
            <a:off x="1781972" y="1899221"/>
            <a:ext cx="1285838" cy="1232082"/>
            <a:chOff x="2939846" y="1519610"/>
            <a:chExt cx="1714450" cy="1642775"/>
          </a:xfrm>
        </p:grpSpPr>
        <p:sp>
          <p:nvSpPr>
            <p:cNvPr id="21" name="フローチャート: 結合子 20">
              <a:extLst>
                <a:ext uri="{FF2B5EF4-FFF2-40B4-BE49-F238E27FC236}">
                  <a16:creationId xmlns:a16="http://schemas.microsoft.com/office/drawing/2014/main" id="{D9EE6120-A4E7-B1B9-E511-6BCA6471EA55}"/>
                </a:ext>
              </a:extLst>
            </p:cNvPr>
            <p:cNvSpPr/>
            <p:nvPr/>
          </p:nvSpPr>
          <p:spPr>
            <a:xfrm>
              <a:off x="2939846" y="1519610"/>
              <a:ext cx="1714450" cy="1642775"/>
            </a:xfrm>
            <a:prstGeom prst="flowChartConnector">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6" name="テキスト ボックス 25">
              <a:extLst>
                <a:ext uri="{FF2B5EF4-FFF2-40B4-BE49-F238E27FC236}">
                  <a16:creationId xmlns:a16="http://schemas.microsoft.com/office/drawing/2014/main" id="{748327DD-40B2-9D9A-EFF6-70D8CB0875B8}"/>
                </a:ext>
              </a:extLst>
            </p:cNvPr>
            <p:cNvSpPr txBox="1"/>
            <p:nvPr/>
          </p:nvSpPr>
          <p:spPr>
            <a:xfrm>
              <a:off x="3236570" y="1991743"/>
              <a:ext cx="1193062" cy="677108"/>
            </a:xfrm>
            <a:prstGeom prst="rect">
              <a:avLst/>
            </a:prstGeom>
            <a:noFill/>
          </p:spPr>
          <p:txBody>
            <a:bodyPr wrap="none" rtlCol="0">
              <a:spAutoFit/>
            </a:bodyPr>
            <a:lstStyle/>
            <a:p>
              <a:pPr algn="ctr"/>
              <a:r>
                <a:rPr kumimoji="1" lang="ja-JP" altLang="en-US" sz="1350" b="1">
                  <a:solidFill>
                    <a:schemeClr val="tx1">
                      <a:lumMod val="85000"/>
                      <a:lumOff val="15000"/>
                    </a:schemeClr>
                  </a:solidFill>
                  <a:latin typeface="Meiryo UI" panose="020B0604030504040204" pitchFamily="50" charset="-128"/>
                  <a:ea typeface="Meiryo UI" panose="020B0604030504040204" pitchFamily="50" charset="-128"/>
                </a:rPr>
                <a:t>心と体の</a:t>
              </a:r>
              <a:endParaRPr kumimoji="1" lang="en-US" altLang="ja-JP" sz="1350" b="1">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sz="1350" b="1">
                  <a:solidFill>
                    <a:schemeClr val="tx1">
                      <a:lumMod val="85000"/>
                      <a:lumOff val="15000"/>
                    </a:schemeClr>
                  </a:solidFill>
                  <a:latin typeface="Meiryo UI" panose="020B0604030504040204" pitchFamily="50" charset="-128"/>
                  <a:ea typeface="Meiryo UI" panose="020B0604030504040204" pitchFamily="50" charset="-128"/>
                </a:rPr>
                <a:t>健康づくり</a:t>
              </a:r>
              <a:endParaRPr kumimoji="1" lang="en-US" altLang="ja-JP" sz="1350" b="1">
                <a:solidFill>
                  <a:schemeClr val="tx1">
                    <a:lumMod val="85000"/>
                    <a:lumOff val="15000"/>
                  </a:schemeClr>
                </a:solidFill>
                <a:latin typeface="Meiryo UI" panose="020B0604030504040204" pitchFamily="50" charset="-128"/>
                <a:ea typeface="Meiryo UI" panose="020B0604030504040204" pitchFamily="50" charset="-128"/>
              </a:endParaRPr>
            </a:p>
          </p:txBody>
        </p:sp>
      </p:grpSp>
      <p:sp>
        <p:nvSpPr>
          <p:cNvPr id="23" name="フローチャート: 結合子 22">
            <a:extLst>
              <a:ext uri="{FF2B5EF4-FFF2-40B4-BE49-F238E27FC236}">
                <a16:creationId xmlns:a16="http://schemas.microsoft.com/office/drawing/2014/main" id="{8486BA99-F047-618B-0F16-99CFB025F455}"/>
              </a:ext>
            </a:extLst>
          </p:cNvPr>
          <p:cNvSpPr/>
          <p:nvPr/>
        </p:nvSpPr>
        <p:spPr>
          <a:xfrm>
            <a:off x="3240847" y="1879855"/>
            <a:ext cx="1285838" cy="1232082"/>
          </a:xfrm>
          <a:prstGeom prst="flowChartConnector">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8" name="テキスト ボックス 27">
            <a:extLst>
              <a:ext uri="{FF2B5EF4-FFF2-40B4-BE49-F238E27FC236}">
                <a16:creationId xmlns:a16="http://schemas.microsoft.com/office/drawing/2014/main" id="{76547867-8F25-9D02-98B0-9DF1A91E2D2F}"/>
              </a:ext>
            </a:extLst>
          </p:cNvPr>
          <p:cNvSpPr txBox="1"/>
          <p:nvPr/>
        </p:nvSpPr>
        <p:spPr>
          <a:xfrm>
            <a:off x="7679569" y="2241542"/>
            <a:ext cx="1113670" cy="507831"/>
          </a:xfrm>
          <a:prstGeom prst="rect">
            <a:avLst/>
          </a:prstGeom>
          <a:noFill/>
        </p:spPr>
        <p:txBody>
          <a:bodyPr wrap="square" rtlCol="0">
            <a:spAutoFit/>
          </a:bodyPr>
          <a:lstStyle/>
          <a:p>
            <a:pPr algn="ctr"/>
            <a:r>
              <a:rPr kumimoji="1" lang="en-US" altLang="ja-JP" sz="1350" b="1">
                <a:solidFill>
                  <a:schemeClr val="tx1">
                    <a:lumMod val="85000"/>
                    <a:lumOff val="15000"/>
                  </a:schemeClr>
                </a:solidFill>
                <a:latin typeface="Meiryo UI" panose="020B0604030504040204" pitchFamily="50" charset="-128"/>
                <a:ea typeface="Meiryo UI" panose="020B0604030504040204" pitchFamily="50" charset="-128"/>
              </a:rPr>
              <a:t>Well-being</a:t>
            </a:r>
          </a:p>
        </p:txBody>
      </p:sp>
      <p:sp>
        <p:nvSpPr>
          <p:cNvPr id="29" name="フローチャート: 結合子 28">
            <a:extLst>
              <a:ext uri="{FF2B5EF4-FFF2-40B4-BE49-F238E27FC236}">
                <a16:creationId xmlns:a16="http://schemas.microsoft.com/office/drawing/2014/main" id="{EF0330DC-253D-932C-C364-39FCB4984566}"/>
              </a:ext>
            </a:extLst>
          </p:cNvPr>
          <p:cNvSpPr/>
          <p:nvPr/>
        </p:nvSpPr>
        <p:spPr>
          <a:xfrm>
            <a:off x="4678271" y="1884272"/>
            <a:ext cx="1285838" cy="1232082"/>
          </a:xfrm>
          <a:prstGeom prst="flowChartConnector">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nvGrpSpPr>
          <p:cNvPr id="35" name="グループ化 34">
            <a:extLst>
              <a:ext uri="{FF2B5EF4-FFF2-40B4-BE49-F238E27FC236}">
                <a16:creationId xmlns:a16="http://schemas.microsoft.com/office/drawing/2014/main" id="{7FA3C2A5-2977-B6F4-9D42-4082758D6514}"/>
              </a:ext>
            </a:extLst>
          </p:cNvPr>
          <p:cNvGrpSpPr/>
          <p:nvPr/>
        </p:nvGrpSpPr>
        <p:grpSpPr>
          <a:xfrm>
            <a:off x="6154373" y="4419674"/>
            <a:ext cx="1285838" cy="1232082"/>
            <a:chOff x="2939846" y="1519610"/>
            <a:chExt cx="1714450" cy="1642775"/>
          </a:xfrm>
        </p:grpSpPr>
        <p:sp>
          <p:nvSpPr>
            <p:cNvPr id="36" name="フローチャート: 結合子 35">
              <a:extLst>
                <a:ext uri="{FF2B5EF4-FFF2-40B4-BE49-F238E27FC236}">
                  <a16:creationId xmlns:a16="http://schemas.microsoft.com/office/drawing/2014/main" id="{0AF88555-55B1-7900-55CB-8AC25416AA7C}"/>
                </a:ext>
              </a:extLst>
            </p:cNvPr>
            <p:cNvSpPr/>
            <p:nvPr/>
          </p:nvSpPr>
          <p:spPr>
            <a:xfrm>
              <a:off x="2939846" y="1519610"/>
              <a:ext cx="1714450" cy="1642775"/>
            </a:xfrm>
            <a:prstGeom prst="flowChartConnector">
              <a:avLst/>
            </a:prstGeom>
            <a:noFill/>
            <a:ln w="3175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7" name="テキスト ボックス 36">
              <a:extLst>
                <a:ext uri="{FF2B5EF4-FFF2-40B4-BE49-F238E27FC236}">
                  <a16:creationId xmlns:a16="http://schemas.microsoft.com/office/drawing/2014/main" id="{30397723-0D02-69E6-79C6-1B2841E2F251}"/>
                </a:ext>
              </a:extLst>
            </p:cNvPr>
            <p:cNvSpPr txBox="1"/>
            <p:nvPr/>
          </p:nvSpPr>
          <p:spPr>
            <a:xfrm>
              <a:off x="3099015" y="2042904"/>
              <a:ext cx="1396110" cy="677108"/>
            </a:xfrm>
            <a:prstGeom prst="rect">
              <a:avLst/>
            </a:prstGeom>
            <a:noFill/>
          </p:spPr>
          <p:txBody>
            <a:bodyPr wrap="none" rtlCol="0">
              <a:spAutoFit/>
            </a:bodyPr>
            <a:lstStyle/>
            <a:p>
              <a:pPr algn="ctr"/>
              <a:r>
                <a:rPr kumimoji="1" lang="en-US" altLang="ja-JP" sz="1350" b="1">
                  <a:solidFill>
                    <a:srgbClr val="006666"/>
                  </a:solidFill>
                  <a:latin typeface="Meiryo UI" panose="020B0604030504040204" pitchFamily="50" charset="-128"/>
                  <a:ea typeface="Meiryo UI" panose="020B0604030504040204" pitchFamily="50" charset="-128"/>
                </a:rPr>
                <a:t>SDG</a:t>
              </a:r>
              <a:r>
                <a:rPr kumimoji="1" lang="ja-JP" altLang="en-US" sz="1350" b="1">
                  <a:solidFill>
                    <a:srgbClr val="006666"/>
                  </a:solidFill>
                  <a:latin typeface="Meiryo UI" panose="020B0604030504040204" pitchFamily="50" charset="-128"/>
                  <a:ea typeface="Meiryo UI" panose="020B0604030504040204" pitchFamily="50" charset="-128"/>
                </a:rPr>
                <a:t>ｓへの</a:t>
              </a:r>
              <a:endParaRPr kumimoji="1" lang="en-US" altLang="ja-JP" sz="1350" b="1">
                <a:solidFill>
                  <a:srgbClr val="006666"/>
                </a:solidFill>
                <a:latin typeface="Meiryo UI" panose="020B0604030504040204" pitchFamily="50" charset="-128"/>
                <a:ea typeface="Meiryo UI" panose="020B0604030504040204" pitchFamily="50" charset="-128"/>
              </a:endParaRPr>
            </a:p>
            <a:p>
              <a:pPr algn="ctr"/>
              <a:r>
                <a:rPr kumimoji="1" lang="ja-JP" altLang="en-US" sz="1350" b="1">
                  <a:solidFill>
                    <a:srgbClr val="006666"/>
                  </a:solidFill>
                  <a:latin typeface="Meiryo UI" panose="020B0604030504040204" pitchFamily="50" charset="-128"/>
                  <a:ea typeface="Meiryo UI" panose="020B0604030504040204" pitchFamily="50" charset="-128"/>
                </a:rPr>
                <a:t>貢献</a:t>
              </a:r>
              <a:endParaRPr kumimoji="1" lang="en-US" altLang="ja-JP" sz="1350" b="1">
                <a:solidFill>
                  <a:srgbClr val="006666"/>
                </a:solidFill>
                <a:latin typeface="Meiryo UI" panose="020B0604030504040204" pitchFamily="50" charset="-128"/>
                <a:ea typeface="Meiryo UI" panose="020B0604030504040204" pitchFamily="50" charset="-128"/>
              </a:endParaRPr>
            </a:p>
          </p:txBody>
        </p:sp>
      </p:grpSp>
      <p:grpSp>
        <p:nvGrpSpPr>
          <p:cNvPr id="38" name="グループ化 37">
            <a:extLst>
              <a:ext uri="{FF2B5EF4-FFF2-40B4-BE49-F238E27FC236}">
                <a16:creationId xmlns:a16="http://schemas.microsoft.com/office/drawing/2014/main" id="{52318D73-E751-984F-0009-E11E5F7D2238}"/>
              </a:ext>
            </a:extLst>
          </p:cNvPr>
          <p:cNvGrpSpPr/>
          <p:nvPr/>
        </p:nvGrpSpPr>
        <p:grpSpPr>
          <a:xfrm>
            <a:off x="3268304" y="4423966"/>
            <a:ext cx="1285838" cy="1232082"/>
            <a:chOff x="2939846" y="1519610"/>
            <a:chExt cx="1714450" cy="1642775"/>
          </a:xfrm>
        </p:grpSpPr>
        <p:sp>
          <p:nvSpPr>
            <p:cNvPr id="39" name="フローチャート: 結合子 38">
              <a:extLst>
                <a:ext uri="{FF2B5EF4-FFF2-40B4-BE49-F238E27FC236}">
                  <a16:creationId xmlns:a16="http://schemas.microsoft.com/office/drawing/2014/main" id="{84937807-65B6-D524-0DB0-F98F935444C9}"/>
                </a:ext>
              </a:extLst>
            </p:cNvPr>
            <p:cNvSpPr/>
            <p:nvPr/>
          </p:nvSpPr>
          <p:spPr>
            <a:xfrm>
              <a:off x="2939846" y="1519610"/>
              <a:ext cx="1714450" cy="1642775"/>
            </a:xfrm>
            <a:prstGeom prst="flowChartConnector">
              <a:avLst/>
            </a:prstGeom>
            <a:noFill/>
            <a:ln w="3175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0" name="テキスト ボックス 39">
              <a:extLst>
                <a:ext uri="{FF2B5EF4-FFF2-40B4-BE49-F238E27FC236}">
                  <a16:creationId xmlns:a16="http://schemas.microsoft.com/office/drawing/2014/main" id="{D58D353B-2442-5ADD-41BA-FD8D5A618E7C}"/>
                </a:ext>
              </a:extLst>
            </p:cNvPr>
            <p:cNvSpPr txBox="1"/>
            <p:nvPr/>
          </p:nvSpPr>
          <p:spPr>
            <a:xfrm>
              <a:off x="3106497" y="2042904"/>
              <a:ext cx="1381147" cy="677108"/>
            </a:xfrm>
            <a:prstGeom prst="rect">
              <a:avLst/>
            </a:prstGeom>
            <a:noFill/>
          </p:spPr>
          <p:txBody>
            <a:bodyPr wrap="none" rtlCol="0">
              <a:spAutoFit/>
            </a:bodyPr>
            <a:lstStyle/>
            <a:p>
              <a:pPr algn="ctr"/>
              <a:r>
                <a:rPr kumimoji="1" lang="ja-JP" altLang="en-US" sz="1350" b="1">
                  <a:solidFill>
                    <a:srgbClr val="006666"/>
                  </a:solidFill>
                  <a:latin typeface="Meiryo UI" panose="020B0604030504040204" pitchFamily="50" charset="-128"/>
                  <a:ea typeface="Meiryo UI" panose="020B0604030504040204" pitchFamily="50" charset="-128"/>
                </a:rPr>
                <a:t>山村地域の</a:t>
              </a:r>
              <a:endParaRPr kumimoji="1" lang="en-US" altLang="ja-JP" sz="1350" b="1">
                <a:solidFill>
                  <a:srgbClr val="006666"/>
                </a:solidFill>
                <a:latin typeface="Meiryo UI" panose="020B0604030504040204" pitchFamily="50" charset="-128"/>
                <a:ea typeface="Meiryo UI" panose="020B0604030504040204" pitchFamily="50" charset="-128"/>
              </a:endParaRPr>
            </a:p>
            <a:p>
              <a:pPr algn="ctr"/>
              <a:r>
                <a:rPr kumimoji="1" lang="ja-JP" altLang="en-US" sz="1350" b="1">
                  <a:solidFill>
                    <a:srgbClr val="006666"/>
                  </a:solidFill>
                  <a:latin typeface="Meiryo UI" panose="020B0604030504040204" pitchFamily="50" charset="-128"/>
                  <a:ea typeface="Meiryo UI" panose="020B0604030504040204" pitchFamily="50" charset="-128"/>
                </a:rPr>
                <a:t>活性化</a:t>
              </a:r>
              <a:endParaRPr kumimoji="1" lang="en-US" altLang="ja-JP" sz="1350" b="1">
                <a:solidFill>
                  <a:srgbClr val="006666"/>
                </a:solidFill>
                <a:latin typeface="Meiryo UI" panose="020B0604030504040204" pitchFamily="50" charset="-128"/>
                <a:ea typeface="Meiryo UI" panose="020B0604030504040204" pitchFamily="50" charset="-128"/>
              </a:endParaRPr>
            </a:p>
          </p:txBody>
        </p:sp>
      </p:grpSp>
      <p:grpSp>
        <p:nvGrpSpPr>
          <p:cNvPr id="41" name="グループ化 40">
            <a:extLst>
              <a:ext uri="{FF2B5EF4-FFF2-40B4-BE49-F238E27FC236}">
                <a16:creationId xmlns:a16="http://schemas.microsoft.com/office/drawing/2014/main" id="{37C68919-4C4E-0068-E6F8-716808FC27B1}"/>
              </a:ext>
            </a:extLst>
          </p:cNvPr>
          <p:cNvGrpSpPr/>
          <p:nvPr/>
        </p:nvGrpSpPr>
        <p:grpSpPr>
          <a:xfrm>
            <a:off x="4704445" y="4426837"/>
            <a:ext cx="1285838" cy="1232082"/>
            <a:chOff x="2939846" y="1519610"/>
            <a:chExt cx="1714450" cy="1642775"/>
          </a:xfrm>
        </p:grpSpPr>
        <p:sp>
          <p:nvSpPr>
            <p:cNvPr id="42" name="フローチャート: 結合子 41">
              <a:extLst>
                <a:ext uri="{FF2B5EF4-FFF2-40B4-BE49-F238E27FC236}">
                  <a16:creationId xmlns:a16="http://schemas.microsoft.com/office/drawing/2014/main" id="{4C45CB83-6C9F-5CBC-16E1-FFFA043438DF}"/>
                </a:ext>
              </a:extLst>
            </p:cNvPr>
            <p:cNvSpPr/>
            <p:nvPr/>
          </p:nvSpPr>
          <p:spPr>
            <a:xfrm>
              <a:off x="2939846" y="1519610"/>
              <a:ext cx="1714450" cy="1642775"/>
            </a:xfrm>
            <a:prstGeom prst="flowChartConnector">
              <a:avLst/>
            </a:prstGeom>
            <a:noFill/>
            <a:ln w="3175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3" name="テキスト ボックス 42">
              <a:extLst>
                <a:ext uri="{FF2B5EF4-FFF2-40B4-BE49-F238E27FC236}">
                  <a16:creationId xmlns:a16="http://schemas.microsoft.com/office/drawing/2014/main" id="{6C46004D-20CC-8BA3-0258-FF6D585E322B}"/>
                </a:ext>
              </a:extLst>
            </p:cNvPr>
            <p:cNvSpPr txBox="1"/>
            <p:nvPr/>
          </p:nvSpPr>
          <p:spPr>
            <a:xfrm>
              <a:off x="3212295" y="2042904"/>
              <a:ext cx="1169550" cy="677108"/>
            </a:xfrm>
            <a:prstGeom prst="rect">
              <a:avLst/>
            </a:prstGeom>
            <a:noFill/>
          </p:spPr>
          <p:txBody>
            <a:bodyPr wrap="none" rtlCol="0">
              <a:spAutoFit/>
            </a:bodyPr>
            <a:lstStyle/>
            <a:p>
              <a:pPr algn="ctr"/>
              <a:r>
                <a:rPr kumimoji="1" lang="ja-JP" altLang="en-US" sz="1350" b="1">
                  <a:solidFill>
                    <a:srgbClr val="006666"/>
                  </a:solidFill>
                  <a:latin typeface="Meiryo UI" panose="020B0604030504040204" pitchFamily="50" charset="-128"/>
                  <a:ea typeface="Meiryo UI" panose="020B0604030504040204" pitchFamily="50" charset="-128"/>
                </a:rPr>
                <a:t>森林整備</a:t>
              </a:r>
              <a:endParaRPr kumimoji="1" lang="en-US" altLang="ja-JP" sz="1350" b="1">
                <a:solidFill>
                  <a:srgbClr val="006666"/>
                </a:solidFill>
                <a:latin typeface="Meiryo UI" panose="020B0604030504040204" pitchFamily="50" charset="-128"/>
                <a:ea typeface="Meiryo UI" panose="020B0604030504040204" pitchFamily="50" charset="-128"/>
              </a:endParaRPr>
            </a:p>
            <a:p>
              <a:pPr algn="ctr"/>
              <a:r>
                <a:rPr kumimoji="1" lang="ja-JP" altLang="en-US" sz="1350" b="1">
                  <a:solidFill>
                    <a:srgbClr val="006666"/>
                  </a:solidFill>
                  <a:latin typeface="Meiryo UI" panose="020B0604030504040204" pitchFamily="50" charset="-128"/>
                  <a:ea typeface="Meiryo UI" panose="020B0604030504040204" pitchFamily="50" charset="-128"/>
                </a:rPr>
                <a:t>の促進</a:t>
              </a:r>
              <a:endParaRPr kumimoji="1" lang="en-US" altLang="ja-JP" sz="1350" b="1">
                <a:solidFill>
                  <a:srgbClr val="006666"/>
                </a:solidFill>
                <a:latin typeface="Meiryo UI" panose="020B0604030504040204" pitchFamily="50" charset="-128"/>
                <a:ea typeface="Meiryo UI" panose="020B0604030504040204" pitchFamily="50" charset="-128"/>
              </a:endParaRPr>
            </a:p>
          </p:txBody>
        </p:sp>
      </p:grpSp>
      <p:grpSp>
        <p:nvGrpSpPr>
          <p:cNvPr id="44" name="グループ化 43">
            <a:extLst>
              <a:ext uri="{FF2B5EF4-FFF2-40B4-BE49-F238E27FC236}">
                <a16:creationId xmlns:a16="http://schemas.microsoft.com/office/drawing/2014/main" id="{97DA5E3D-D36E-8440-29A0-E4FDAB3CB0A4}"/>
              </a:ext>
            </a:extLst>
          </p:cNvPr>
          <p:cNvGrpSpPr/>
          <p:nvPr/>
        </p:nvGrpSpPr>
        <p:grpSpPr>
          <a:xfrm>
            <a:off x="1839805" y="4455228"/>
            <a:ext cx="1285838" cy="1232082"/>
            <a:chOff x="2939846" y="1519610"/>
            <a:chExt cx="1714450" cy="1642775"/>
          </a:xfrm>
        </p:grpSpPr>
        <p:sp>
          <p:nvSpPr>
            <p:cNvPr id="45" name="フローチャート: 結合子 44">
              <a:extLst>
                <a:ext uri="{FF2B5EF4-FFF2-40B4-BE49-F238E27FC236}">
                  <a16:creationId xmlns:a16="http://schemas.microsoft.com/office/drawing/2014/main" id="{F0B12F19-F08E-BFB8-BC0C-B2008F30B97C}"/>
                </a:ext>
              </a:extLst>
            </p:cNvPr>
            <p:cNvSpPr/>
            <p:nvPr/>
          </p:nvSpPr>
          <p:spPr>
            <a:xfrm>
              <a:off x="2939846" y="1519610"/>
              <a:ext cx="1714450" cy="1642775"/>
            </a:xfrm>
            <a:prstGeom prst="flowChartConnector">
              <a:avLst/>
            </a:prstGeom>
            <a:noFill/>
            <a:ln w="3175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6" name="テキスト ボックス 45">
              <a:extLst>
                <a:ext uri="{FF2B5EF4-FFF2-40B4-BE49-F238E27FC236}">
                  <a16:creationId xmlns:a16="http://schemas.microsoft.com/office/drawing/2014/main" id="{4DF232E4-EA13-E98B-4A6C-8CA2658D9999}"/>
                </a:ext>
              </a:extLst>
            </p:cNvPr>
            <p:cNvSpPr txBox="1"/>
            <p:nvPr/>
          </p:nvSpPr>
          <p:spPr>
            <a:xfrm>
              <a:off x="3171215" y="2158690"/>
              <a:ext cx="1169550" cy="400109"/>
            </a:xfrm>
            <a:prstGeom prst="rect">
              <a:avLst/>
            </a:prstGeom>
            <a:noFill/>
          </p:spPr>
          <p:txBody>
            <a:bodyPr wrap="none" rtlCol="0">
              <a:spAutoFit/>
            </a:bodyPr>
            <a:lstStyle/>
            <a:p>
              <a:pPr algn="ctr"/>
              <a:r>
                <a:rPr kumimoji="1" lang="ja-JP" altLang="en-US" sz="1350" b="1">
                  <a:solidFill>
                    <a:srgbClr val="006666"/>
                  </a:solidFill>
                  <a:latin typeface="Meiryo UI" panose="020B0604030504040204" pitchFamily="50" charset="-128"/>
                  <a:ea typeface="Meiryo UI" panose="020B0604030504040204" pitchFamily="50" charset="-128"/>
                </a:rPr>
                <a:t>地域貢献</a:t>
              </a:r>
              <a:endParaRPr kumimoji="1" lang="en-US" altLang="ja-JP" sz="1350" b="1">
                <a:solidFill>
                  <a:srgbClr val="006666"/>
                </a:solidFill>
                <a:latin typeface="Meiryo UI" panose="020B0604030504040204" pitchFamily="50" charset="-128"/>
                <a:ea typeface="Meiryo UI" panose="020B0604030504040204" pitchFamily="50" charset="-128"/>
              </a:endParaRPr>
            </a:p>
          </p:txBody>
        </p:sp>
      </p:grpSp>
      <p:sp>
        <p:nvSpPr>
          <p:cNvPr id="47" name="矢印: 下 46">
            <a:extLst>
              <a:ext uri="{FF2B5EF4-FFF2-40B4-BE49-F238E27FC236}">
                <a16:creationId xmlns:a16="http://schemas.microsoft.com/office/drawing/2014/main" id="{7EABFBB2-4069-E105-D136-7CCC81F64FD1}"/>
              </a:ext>
            </a:extLst>
          </p:cNvPr>
          <p:cNvSpPr/>
          <p:nvPr/>
        </p:nvSpPr>
        <p:spPr>
          <a:xfrm rot="9081770">
            <a:off x="1430676" y="3421750"/>
            <a:ext cx="287646" cy="673050"/>
          </a:xfrm>
          <a:prstGeom prst="downArrow">
            <a:avLst>
              <a:gd name="adj1" fmla="val 45058"/>
              <a:gd name="adj2" fmla="val 48633"/>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lumMod val="75000"/>
                  <a:lumOff val="25000"/>
                </a:schemeClr>
              </a:solidFill>
            </a:endParaRPr>
          </a:p>
        </p:txBody>
      </p:sp>
      <p:sp>
        <p:nvSpPr>
          <p:cNvPr id="48" name="テキスト ボックス 47">
            <a:extLst>
              <a:ext uri="{FF2B5EF4-FFF2-40B4-BE49-F238E27FC236}">
                <a16:creationId xmlns:a16="http://schemas.microsoft.com/office/drawing/2014/main" id="{2F898C1F-9563-8546-D1F0-FA1466E8FE97}"/>
              </a:ext>
            </a:extLst>
          </p:cNvPr>
          <p:cNvSpPr txBox="1"/>
          <p:nvPr/>
        </p:nvSpPr>
        <p:spPr>
          <a:xfrm>
            <a:off x="1752217" y="3578475"/>
            <a:ext cx="1839026" cy="276999"/>
          </a:xfrm>
          <a:prstGeom prst="rect">
            <a:avLst/>
          </a:prstGeom>
          <a:noFill/>
        </p:spPr>
        <p:txBody>
          <a:bodyPr wrap="square" rtlCol="0">
            <a:spAutoFit/>
          </a:bodyPr>
          <a:lstStyle/>
          <a:p>
            <a:r>
              <a:rPr kumimoji="1" lang="ja-JP" altLang="en-US" sz="1200" b="1">
                <a:solidFill>
                  <a:schemeClr val="tx1">
                    <a:lumMod val="85000"/>
                    <a:lumOff val="15000"/>
                  </a:schemeClr>
                </a:solidFill>
                <a:latin typeface="Meiryo UI" panose="020B0604030504040204" pitchFamily="50" charset="-128"/>
                <a:ea typeface="Meiryo UI" panose="020B0604030504040204" pitchFamily="50" charset="-128"/>
              </a:rPr>
              <a:t>企業の社会的評価向上</a:t>
            </a:r>
          </a:p>
        </p:txBody>
      </p:sp>
      <p:sp>
        <p:nvSpPr>
          <p:cNvPr id="49" name="テキスト ボックス 48">
            <a:extLst>
              <a:ext uri="{FF2B5EF4-FFF2-40B4-BE49-F238E27FC236}">
                <a16:creationId xmlns:a16="http://schemas.microsoft.com/office/drawing/2014/main" id="{4D7C316A-8542-5B37-CD88-BBE19939FAC5}"/>
              </a:ext>
            </a:extLst>
          </p:cNvPr>
          <p:cNvSpPr txBox="1"/>
          <p:nvPr/>
        </p:nvSpPr>
        <p:spPr>
          <a:xfrm>
            <a:off x="560311" y="6200194"/>
            <a:ext cx="7580165" cy="323165"/>
          </a:xfrm>
          <a:prstGeom prst="rect">
            <a:avLst/>
          </a:prstGeom>
          <a:noFill/>
        </p:spPr>
        <p:txBody>
          <a:bodyPr wrap="square" rtlCol="0">
            <a:spAutoFit/>
          </a:bodyPr>
          <a:lstStyle/>
          <a:p>
            <a:r>
              <a:rPr kumimoji="1" lang="ja-JP" altLang="en-US" sz="1500" b="1">
                <a:solidFill>
                  <a:schemeClr val="tx1">
                    <a:lumMod val="85000"/>
                    <a:lumOff val="15000"/>
                  </a:schemeClr>
                </a:solidFill>
                <a:latin typeface="Meiryo UI" panose="020B0604030504040204" pitchFamily="50" charset="-128"/>
                <a:ea typeface="Meiryo UI" panose="020B0604030504040204" pitchFamily="50" charset="-128"/>
              </a:rPr>
              <a:t>企業における様々な課題・関心事項への対応と社会課題への貢献を同時に行うことが可能！</a:t>
            </a:r>
          </a:p>
        </p:txBody>
      </p:sp>
      <p:pic>
        <p:nvPicPr>
          <p:cNvPr id="14" name="図 3416">
            <a:extLst>
              <a:ext uri="{FF2B5EF4-FFF2-40B4-BE49-F238E27FC236}">
                <a16:creationId xmlns:a16="http://schemas.microsoft.com/office/drawing/2014/main" id="{B0CE8199-FDB7-E01E-3779-23F80EA5AD1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1804" y="3866254"/>
            <a:ext cx="646396" cy="654326"/>
          </a:xfrm>
          <a:prstGeom prst="rect">
            <a:avLst/>
          </a:prstGeom>
          <a:noFill/>
        </p:spPr>
      </p:pic>
      <p:pic>
        <p:nvPicPr>
          <p:cNvPr id="17" name="図 196">
            <a:extLst>
              <a:ext uri="{FF2B5EF4-FFF2-40B4-BE49-F238E27FC236}">
                <a16:creationId xmlns:a16="http://schemas.microsoft.com/office/drawing/2014/main" id="{CDC0C6E8-B438-5144-BD68-05D5CCA007A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3302" y="4573323"/>
            <a:ext cx="646396" cy="654326"/>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3419">
            <a:extLst>
              <a:ext uri="{FF2B5EF4-FFF2-40B4-BE49-F238E27FC236}">
                <a16:creationId xmlns:a16="http://schemas.microsoft.com/office/drawing/2014/main" id="{6EE143E2-E63F-F932-BBA1-7905779A943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38666" y="5293184"/>
            <a:ext cx="637933" cy="645758"/>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8F92BCBB-399C-F4EC-C317-E1B2E02AF4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4984" y="3866254"/>
            <a:ext cx="646396" cy="646393"/>
          </a:xfrm>
          <a:prstGeom prst="rect">
            <a:avLst/>
          </a:prstGeom>
        </p:spPr>
      </p:pic>
      <p:pic>
        <p:nvPicPr>
          <p:cNvPr id="20" name="図 192">
            <a:extLst>
              <a:ext uri="{FF2B5EF4-FFF2-40B4-BE49-F238E27FC236}">
                <a16:creationId xmlns:a16="http://schemas.microsoft.com/office/drawing/2014/main" id="{DC55B253-3D4F-D233-FB66-35E421EE869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331638" y="4573323"/>
            <a:ext cx="654324" cy="654326"/>
          </a:xfrm>
          <a:prstGeom prst="rect">
            <a:avLst/>
          </a:prstGeom>
          <a:noFill/>
        </p:spPr>
      </p:pic>
      <p:sp>
        <p:nvSpPr>
          <p:cNvPr id="50" name="テキスト ボックス 49">
            <a:extLst>
              <a:ext uri="{FF2B5EF4-FFF2-40B4-BE49-F238E27FC236}">
                <a16:creationId xmlns:a16="http://schemas.microsoft.com/office/drawing/2014/main" id="{BD0E097C-565A-8AAA-041F-C9AD0D2BBDDA}"/>
              </a:ext>
            </a:extLst>
          </p:cNvPr>
          <p:cNvSpPr txBox="1"/>
          <p:nvPr/>
        </p:nvSpPr>
        <p:spPr>
          <a:xfrm>
            <a:off x="7512708" y="3413768"/>
            <a:ext cx="783020" cy="461665"/>
          </a:xfrm>
          <a:prstGeom prst="rect">
            <a:avLst/>
          </a:prstGeom>
          <a:noFill/>
        </p:spPr>
        <p:txBody>
          <a:bodyPr wrap="square" rtlCol="0">
            <a:spAutoFit/>
          </a:bodyPr>
          <a:lstStyle/>
          <a:p>
            <a:pPr algn="r"/>
            <a:r>
              <a:rPr kumimoji="1" lang="ja-JP" altLang="en-US" sz="1200" b="1">
                <a:solidFill>
                  <a:srgbClr val="006666"/>
                </a:solidFill>
                <a:latin typeface="Meiryo UI" panose="020B0604030504040204" pitchFamily="50" charset="-128"/>
                <a:ea typeface="Meiryo UI" panose="020B0604030504040204" pitchFamily="50" charset="-128"/>
              </a:rPr>
              <a:t>山村が</a:t>
            </a:r>
            <a:endParaRPr kumimoji="1" lang="en-US" altLang="ja-JP" sz="1200" b="1">
              <a:solidFill>
                <a:srgbClr val="006666"/>
              </a:solidFill>
              <a:latin typeface="Meiryo UI" panose="020B0604030504040204" pitchFamily="50" charset="-128"/>
              <a:ea typeface="Meiryo UI" panose="020B0604030504040204" pitchFamily="50" charset="-128"/>
            </a:endParaRPr>
          </a:p>
          <a:p>
            <a:pPr algn="r"/>
            <a:r>
              <a:rPr kumimoji="1" lang="ja-JP" altLang="en-US" sz="1200" b="1">
                <a:solidFill>
                  <a:srgbClr val="006666"/>
                </a:solidFill>
                <a:latin typeface="Meiryo UI" panose="020B0604030504040204" pitchFamily="50" charset="-128"/>
                <a:ea typeface="Meiryo UI" panose="020B0604030504040204" pitchFamily="50" charset="-128"/>
              </a:rPr>
              <a:t>元気に</a:t>
            </a:r>
          </a:p>
        </p:txBody>
      </p:sp>
      <p:sp>
        <p:nvSpPr>
          <p:cNvPr id="51" name="テキスト ボックス 50">
            <a:extLst>
              <a:ext uri="{FF2B5EF4-FFF2-40B4-BE49-F238E27FC236}">
                <a16:creationId xmlns:a16="http://schemas.microsoft.com/office/drawing/2014/main" id="{6EC3334B-9122-160A-C00B-0136E93300F0}"/>
              </a:ext>
            </a:extLst>
          </p:cNvPr>
          <p:cNvSpPr txBox="1"/>
          <p:nvPr/>
        </p:nvSpPr>
        <p:spPr>
          <a:xfrm>
            <a:off x="8344195" y="3434258"/>
            <a:ext cx="723147" cy="461665"/>
          </a:xfrm>
          <a:prstGeom prst="rect">
            <a:avLst/>
          </a:prstGeom>
          <a:noFill/>
        </p:spPr>
        <p:txBody>
          <a:bodyPr wrap="square" rtlCol="0">
            <a:spAutoFit/>
          </a:bodyPr>
          <a:lstStyle/>
          <a:p>
            <a:pPr algn="ctr"/>
            <a:r>
              <a:rPr kumimoji="1" lang="ja-JP" altLang="en-US" sz="1200" b="1">
                <a:solidFill>
                  <a:srgbClr val="006666"/>
                </a:solidFill>
                <a:latin typeface="Meiryo UI" panose="020B0604030504040204" pitchFamily="50" charset="-128"/>
                <a:ea typeface="Meiryo UI" panose="020B0604030504040204" pitchFamily="50" charset="-128"/>
              </a:rPr>
              <a:t>森林が</a:t>
            </a:r>
            <a:endParaRPr kumimoji="1" lang="en-US" altLang="ja-JP" sz="1200" b="1">
              <a:solidFill>
                <a:srgbClr val="006666"/>
              </a:solidFill>
              <a:latin typeface="Meiryo UI" panose="020B0604030504040204" pitchFamily="50" charset="-128"/>
              <a:ea typeface="Meiryo UI" panose="020B0604030504040204" pitchFamily="50" charset="-128"/>
            </a:endParaRPr>
          </a:p>
          <a:p>
            <a:pPr algn="ctr"/>
            <a:r>
              <a:rPr kumimoji="1" lang="ja-JP" altLang="en-US" sz="1200" b="1">
                <a:solidFill>
                  <a:srgbClr val="006666"/>
                </a:solidFill>
                <a:latin typeface="Meiryo UI" panose="020B0604030504040204" pitchFamily="50" charset="-128"/>
                <a:ea typeface="Meiryo UI" panose="020B0604030504040204" pitchFamily="50" charset="-128"/>
              </a:rPr>
              <a:t>元気に</a:t>
            </a:r>
          </a:p>
        </p:txBody>
      </p:sp>
      <p:sp>
        <p:nvSpPr>
          <p:cNvPr id="53" name="吹き出し: 線 52">
            <a:extLst>
              <a:ext uri="{FF2B5EF4-FFF2-40B4-BE49-F238E27FC236}">
                <a16:creationId xmlns:a16="http://schemas.microsoft.com/office/drawing/2014/main" id="{CB8B397F-5044-9D5A-F521-543441773538}"/>
              </a:ext>
            </a:extLst>
          </p:cNvPr>
          <p:cNvSpPr/>
          <p:nvPr/>
        </p:nvSpPr>
        <p:spPr>
          <a:xfrm>
            <a:off x="7569087" y="3393103"/>
            <a:ext cx="1468999" cy="2718106"/>
          </a:xfrm>
          <a:prstGeom prst="borderCallout1">
            <a:avLst>
              <a:gd name="adj1" fmla="val 26613"/>
              <a:gd name="adj2" fmla="val -5129"/>
              <a:gd name="adj3" fmla="val 38359"/>
              <a:gd name="adj4" fmla="val -25060"/>
            </a:avLst>
          </a:prstGeom>
          <a:noFill/>
          <a:ln w="2222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8" name="テキスト ボックス 57">
            <a:extLst>
              <a:ext uri="{FF2B5EF4-FFF2-40B4-BE49-F238E27FC236}">
                <a16:creationId xmlns:a16="http://schemas.microsoft.com/office/drawing/2014/main" id="{6D5DE582-26A5-41CB-A09A-C8F06B954084}"/>
              </a:ext>
            </a:extLst>
          </p:cNvPr>
          <p:cNvSpPr txBox="1"/>
          <p:nvPr/>
        </p:nvSpPr>
        <p:spPr>
          <a:xfrm>
            <a:off x="7795743" y="5870297"/>
            <a:ext cx="545184" cy="300082"/>
          </a:xfrm>
          <a:prstGeom prst="rect">
            <a:avLst/>
          </a:prstGeom>
          <a:noFill/>
        </p:spPr>
        <p:txBody>
          <a:bodyPr wrap="square" rtlCol="0">
            <a:spAutoFit/>
          </a:bodyPr>
          <a:lstStyle/>
          <a:p>
            <a:r>
              <a:rPr lang="en-US" altLang="ja-JP" sz="1350">
                <a:solidFill>
                  <a:schemeClr val="tx1">
                    <a:lumMod val="75000"/>
                    <a:lumOff val="25000"/>
                  </a:schemeClr>
                </a:solidFill>
              </a:rPr>
              <a:t>e</a:t>
            </a:r>
            <a:r>
              <a:rPr kumimoji="1" lang="en-US" altLang="ja-JP" sz="1350">
                <a:solidFill>
                  <a:schemeClr val="tx1">
                    <a:lumMod val="75000"/>
                    <a:lumOff val="25000"/>
                  </a:schemeClr>
                </a:solidFill>
              </a:rPr>
              <a:t>tc.</a:t>
            </a:r>
            <a:endParaRPr kumimoji="1" lang="ja-JP" altLang="en-US" sz="1350">
              <a:solidFill>
                <a:schemeClr val="tx1">
                  <a:lumMod val="75000"/>
                  <a:lumOff val="25000"/>
                </a:schemeClr>
              </a:solidFill>
            </a:endParaRPr>
          </a:p>
        </p:txBody>
      </p:sp>
      <p:sp>
        <p:nvSpPr>
          <p:cNvPr id="59" name="テキスト ボックス 58">
            <a:extLst>
              <a:ext uri="{FF2B5EF4-FFF2-40B4-BE49-F238E27FC236}">
                <a16:creationId xmlns:a16="http://schemas.microsoft.com/office/drawing/2014/main" id="{B67B4B8E-AE51-FC6C-2C58-34F8F8FC20BE}"/>
              </a:ext>
            </a:extLst>
          </p:cNvPr>
          <p:cNvSpPr txBox="1"/>
          <p:nvPr/>
        </p:nvSpPr>
        <p:spPr>
          <a:xfrm>
            <a:off x="8567583" y="5865636"/>
            <a:ext cx="490326" cy="300082"/>
          </a:xfrm>
          <a:prstGeom prst="rect">
            <a:avLst/>
          </a:prstGeom>
          <a:noFill/>
        </p:spPr>
        <p:txBody>
          <a:bodyPr wrap="square" rtlCol="0">
            <a:spAutoFit/>
          </a:bodyPr>
          <a:lstStyle/>
          <a:p>
            <a:r>
              <a:rPr lang="en-US" altLang="ja-JP" sz="1350">
                <a:solidFill>
                  <a:schemeClr val="tx1">
                    <a:lumMod val="75000"/>
                    <a:lumOff val="25000"/>
                  </a:schemeClr>
                </a:solidFill>
              </a:rPr>
              <a:t>e</a:t>
            </a:r>
            <a:r>
              <a:rPr kumimoji="1" lang="en-US" altLang="ja-JP" sz="1350">
                <a:solidFill>
                  <a:schemeClr val="tx1">
                    <a:lumMod val="75000"/>
                    <a:lumOff val="25000"/>
                  </a:schemeClr>
                </a:solidFill>
              </a:rPr>
              <a:t>tc.</a:t>
            </a:r>
            <a:endParaRPr kumimoji="1" lang="ja-JP" altLang="en-US" sz="1350">
              <a:solidFill>
                <a:schemeClr val="tx1">
                  <a:lumMod val="75000"/>
                  <a:lumOff val="25000"/>
                </a:schemeClr>
              </a:solidFill>
            </a:endParaRPr>
          </a:p>
        </p:txBody>
      </p:sp>
      <p:sp>
        <p:nvSpPr>
          <p:cNvPr id="60" name="フローチャート: 結合子 59">
            <a:extLst>
              <a:ext uri="{FF2B5EF4-FFF2-40B4-BE49-F238E27FC236}">
                <a16:creationId xmlns:a16="http://schemas.microsoft.com/office/drawing/2014/main" id="{F6E94B0C-BC4B-9870-9453-3B94BE883FA0}"/>
              </a:ext>
            </a:extLst>
          </p:cNvPr>
          <p:cNvSpPr/>
          <p:nvPr/>
        </p:nvSpPr>
        <p:spPr>
          <a:xfrm>
            <a:off x="6154373" y="1885921"/>
            <a:ext cx="1285838" cy="1232082"/>
          </a:xfrm>
          <a:prstGeom prst="flowChartConnector">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テキスト ボックス 11">
            <a:extLst>
              <a:ext uri="{FF2B5EF4-FFF2-40B4-BE49-F238E27FC236}">
                <a16:creationId xmlns:a16="http://schemas.microsoft.com/office/drawing/2014/main" id="{AB7D038C-97BB-AE6C-12EB-079541A31E2F}"/>
              </a:ext>
            </a:extLst>
          </p:cNvPr>
          <p:cNvSpPr txBox="1"/>
          <p:nvPr/>
        </p:nvSpPr>
        <p:spPr>
          <a:xfrm>
            <a:off x="2223808" y="3814890"/>
            <a:ext cx="4635873" cy="300082"/>
          </a:xfrm>
          <a:prstGeom prst="rect">
            <a:avLst/>
          </a:prstGeom>
          <a:noFill/>
        </p:spPr>
        <p:txBody>
          <a:bodyPr wrap="square">
            <a:spAutoFit/>
          </a:bodyPr>
          <a:lstStyle/>
          <a:p>
            <a:fld id="{2E40F5C7-0C74-4B1D-B3B4-BE5502472127}" type="slidenum">
              <a:rPr lang="ja-JP" altLang="en-US" sz="1350" b="1">
                <a:solidFill>
                  <a:prstClr val="white"/>
                </a:solidFill>
                <a:latin typeface="Meiryo UI" panose="020B0604030504040204" pitchFamily="50" charset="-128"/>
                <a:ea typeface="Meiryo UI" panose="020B0604030504040204" pitchFamily="50" charset="-128"/>
              </a:rPr>
              <a:pPr/>
              <a:t>16</a:t>
            </a:fld>
            <a:endParaRPr lang="ja-JP" altLang="en-US" sz="1350"/>
          </a:p>
        </p:txBody>
      </p:sp>
      <p:sp>
        <p:nvSpPr>
          <p:cNvPr id="16" name="テキスト ボックス 15">
            <a:extLst>
              <a:ext uri="{FF2B5EF4-FFF2-40B4-BE49-F238E27FC236}">
                <a16:creationId xmlns:a16="http://schemas.microsoft.com/office/drawing/2014/main" id="{BC99B348-73AE-5935-5728-5D450E6D8636}"/>
              </a:ext>
            </a:extLst>
          </p:cNvPr>
          <p:cNvSpPr txBox="1"/>
          <p:nvPr/>
        </p:nvSpPr>
        <p:spPr>
          <a:xfrm>
            <a:off x="2223808" y="3814890"/>
            <a:ext cx="4635873" cy="300082"/>
          </a:xfrm>
          <a:prstGeom prst="rect">
            <a:avLst/>
          </a:prstGeom>
          <a:noFill/>
        </p:spPr>
        <p:txBody>
          <a:bodyPr wrap="square">
            <a:spAutoFit/>
          </a:bodyPr>
          <a:lstStyle/>
          <a:p>
            <a:fld id="{2E40F5C7-0C74-4B1D-B3B4-BE5502472127}" type="slidenum">
              <a:rPr lang="ja-JP" altLang="en-US" sz="1350" b="1">
                <a:solidFill>
                  <a:prstClr val="white"/>
                </a:solidFill>
                <a:latin typeface="Meiryo UI" panose="020B0604030504040204" pitchFamily="50" charset="-128"/>
                <a:ea typeface="Meiryo UI" panose="020B0604030504040204" pitchFamily="50" charset="-128"/>
              </a:rPr>
              <a:pPr/>
              <a:t>16</a:t>
            </a:fld>
            <a:endParaRPr lang="ja-JP" altLang="en-US" sz="1350"/>
          </a:p>
        </p:txBody>
      </p:sp>
      <p:pic>
        <p:nvPicPr>
          <p:cNvPr id="2" name="図 1">
            <a:extLst>
              <a:ext uri="{FF2B5EF4-FFF2-40B4-BE49-F238E27FC236}">
                <a16:creationId xmlns:a16="http://schemas.microsoft.com/office/drawing/2014/main" id="{FE425B1F-238E-4960-B58F-B6686ECBF7C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337930" y="5292351"/>
            <a:ext cx="643266" cy="643267"/>
          </a:xfrm>
          <a:prstGeom prst="rect">
            <a:avLst/>
          </a:prstGeom>
          <a:noFill/>
        </p:spPr>
      </p:pic>
      <p:sp>
        <p:nvSpPr>
          <p:cNvPr id="15" name="四角形: 角を丸くする 14">
            <a:extLst>
              <a:ext uri="{FF2B5EF4-FFF2-40B4-BE49-F238E27FC236}">
                <a16:creationId xmlns:a16="http://schemas.microsoft.com/office/drawing/2014/main" id="{6A553ACB-91DF-26D6-F4AF-23AE74EFAF43}"/>
              </a:ext>
            </a:extLst>
          </p:cNvPr>
          <p:cNvSpPr/>
          <p:nvPr/>
        </p:nvSpPr>
        <p:spPr>
          <a:xfrm>
            <a:off x="136827" y="745918"/>
            <a:ext cx="8921082" cy="692831"/>
          </a:xfrm>
          <a:prstGeom prst="roundRect">
            <a:avLst>
              <a:gd name="adj" fmla="val 0"/>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lIns="124615" tIns="61350" rIns="124615" bIns="61350" rtlCol="0" anchor="t"/>
          <a:lstStyle/>
          <a:p>
            <a:pPr marL="285750" indent="-285750" algn="just">
              <a:buFont typeface="Wingdings" panose="05000000000000000000" pitchFamily="2" charset="2"/>
              <a:buChar char="n"/>
            </a:pPr>
            <a:r>
              <a:rPr lang="ja-JP" altLang="en-US" sz="1400">
                <a:solidFill>
                  <a:schemeClr val="tx1">
                    <a:lumMod val="85000"/>
                    <a:lumOff val="15000"/>
                  </a:schemeClr>
                </a:solidFill>
                <a:latin typeface="ＭＳ ゴシック" panose="020B0609070205080204" pitchFamily="49" charset="-128"/>
                <a:ea typeface="ＭＳ ゴシック" panose="020B0609070205080204" pitchFamily="49" charset="-128"/>
                <a:cs typeface="Meiryo UI" panose="020B0604030504040204" pitchFamily="50" charset="-128"/>
              </a:rPr>
              <a:t>森のプログラムの活用は、</a:t>
            </a:r>
            <a:r>
              <a:rPr lang="ja-JP" altLang="en-US" sz="1400" b="1">
                <a:solidFill>
                  <a:schemeClr val="tx1">
                    <a:lumMod val="85000"/>
                    <a:lumOff val="15000"/>
                  </a:schemeClr>
                </a:solidFill>
                <a:latin typeface="ＭＳ ゴシック" panose="020B0609070205080204" pitchFamily="49" charset="-128"/>
                <a:ea typeface="ＭＳ ゴシック" panose="020B0609070205080204" pitchFamily="49" charset="-128"/>
                <a:cs typeface="Meiryo UI" panose="020B0604030504040204" pitchFamily="50" charset="-128"/>
              </a:rPr>
              <a:t>企業における様々な課題や関心事項に対応</a:t>
            </a:r>
            <a:r>
              <a:rPr lang="ja-JP" altLang="en-US" sz="1400">
                <a:solidFill>
                  <a:schemeClr val="tx1">
                    <a:lumMod val="85000"/>
                    <a:lumOff val="15000"/>
                  </a:schemeClr>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lang="en-US" altLang="ja-JP" sz="1400">
              <a:solidFill>
                <a:schemeClr val="tx1">
                  <a:lumMod val="85000"/>
                  <a:lumOff val="15000"/>
                </a:schemeClr>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285750" indent="-285750" algn="just">
              <a:spcBef>
                <a:spcPts val="554"/>
              </a:spcBef>
              <a:buFont typeface="Wingdings" panose="05000000000000000000" pitchFamily="2" charset="2"/>
              <a:buChar char="n"/>
            </a:pPr>
            <a:r>
              <a:rPr lang="ja-JP" altLang="en-US" sz="1400">
                <a:solidFill>
                  <a:schemeClr val="tx1">
                    <a:lumMod val="85000"/>
                    <a:lumOff val="15000"/>
                  </a:schemeClr>
                </a:solidFill>
                <a:latin typeface="ＭＳ ゴシック" panose="020B0609070205080204" pitchFamily="49" charset="-128"/>
                <a:ea typeface="ＭＳ ゴシック" panose="020B0609070205080204" pitchFamily="49" charset="-128"/>
                <a:cs typeface="Meiryo UI" panose="020B0604030504040204" pitchFamily="50" charset="-128"/>
              </a:rPr>
              <a:t>あわせて、</a:t>
            </a:r>
            <a:r>
              <a:rPr lang="ja-JP" altLang="en-US" sz="1400" b="1">
                <a:solidFill>
                  <a:schemeClr val="tx1">
                    <a:lumMod val="85000"/>
                    <a:lumOff val="15000"/>
                  </a:schemeClr>
                </a:solidFill>
                <a:latin typeface="ＭＳ ゴシック" panose="020B0609070205080204" pitchFamily="49" charset="-128"/>
                <a:ea typeface="ＭＳ ゴシック" panose="020B0609070205080204" pitchFamily="49" charset="-128"/>
                <a:cs typeface="Meiryo UI" panose="020B0604030504040204" pitchFamily="50" charset="-128"/>
              </a:rPr>
              <a:t>社会課題への貢献</a:t>
            </a:r>
            <a:r>
              <a:rPr lang="ja-JP" altLang="en-US" sz="1400">
                <a:solidFill>
                  <a:schemeClr val="tx1">
                    <a:lumMod val="85000"/>
                    <a:lumOff val="15000"/>
                  </a:schemeClr>
                </a:solidFill>
                <a:latin typeface="ＭＳ ゴシック" panose="020B0609070205080204" pitchFamily="49" charset="-128"/>
                <a:ea typeface="ＭＳ ゴシック" panose="020B0609070205080204" pitchFamily="49" charset="-128"/>
                <a:cs typeface="Meiryo UI" panose="020B0604030504040204" pitchFamily="50" charset="-128"/>
              </a:rPr>
              <a:t>にもつながり、社会的な評価の向上も期待できる。</a:t>
            </a:r>
          </a:p>
        </p:txBody>
      </p:sp>
      <p:sp>
        <p:nvSpPr>
          <p:cNvPr id="22" name="テキスト ボックス 21">
            <a:extLst>
              <a:ext uri="{FF2B5EF4-FFF2-40B4-BE49-F238E27FC236}">
                <a16:creationId xmlns:a16="http://schemas.microsoft.com/office/drawing/2014/main" id="{D1BA53FB-DB35-CC24-8389-7758EC5BD759}"/>
              </a:ext>
            </a:extLst>
          </p:cNvPr>
          <p:cNvSpPr txBox="1"/>
          <p:nvPr/>
        </p:nvSpPr>
        <p:spPr>
          <a:xfrm>
            <a:off x="3178201" y="2226324"/>
            <a:ext cx="1439818" cy="715581"/>
          </a:xfrm>
          <a:prstGeom prst="rect">
            <a:avLst/>
          </a:prstGeom>
          <a:noFill/>
        </p:spPr>
        <p:txBody>
          <a:bodyPr wrap="none" rtlCol="0">
            <a:spAutoFit/>
          </a:bodyPr>
          <a:lstStyle/>
          <a:p>
            <a:pPr algn="ctr"/>
            <a:r>
              <a:rPr kumimoji="1" lang="ja-JP" altLang="en-US" sz="1350" b="1">
                <a:solidFill>
                  <a:schemeClr val="tx1">
                    <a:lumMod val="75000"/>
                    <a:lumOff val="25000"/>
                  </a:schemeClr>
                </a:solidFill>
                <a:latin typeface="Meiryo UI" panose="020B0604030504040204" pitchFamily="50" charset="-128"/>
                <a:ea typeface="Meiryo UI" panose="020B0604030504040204" pitchFamily="50" charset="-128"/>
              </a:rPr>
              <a:t>チームビルディング</a:t>
            </a:r>
            <a:endParaRPr kumimoji="1" lang="en-US" altLang="ja-JP" sz="1350" b="1">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350" b="1">
                <a:solidFill>
                  <a:schemeClr val="tx1">
                    <a:lumMod val="75000"/>
                    <a:lumOff val="25000"/>
                  </a:schemeClr>
                </a:solidFill>
                <a:latin typeface="Meiryo UI" panose="020B0604030504040204" pitchFamily="50" charset="-128"/>
                <a:ea typeface="Meiryo UI" panose="020B0604030504040204" pitchFamily="50" charset="-128"/>
              </a:rPr>
              <a:t>コミュニケーション</a:t>
            </a:r>
            <a:endParaRPr kumimoji="1" lang="en-US" altLang="ja-JP" sz="1350" b="1">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350" b="1">
                <a:solidFill>
                  <a:schemeClr val="tx1">
                    <a:lumMod val="75000"/>
                    <a:lumOff val="25000"/>
                  </a:schemeClr>
                </a:solidFill>
                <a:latin typeface="Meiryo UI" panose="020B0604030504040204" pitchFamily="50" charset="-128"/>
                <a:ea typeface="Meiryo UI" panose="020B0604030504040204" pitchFamily="50" charset="-128"/>
              </a:rPr>
              <a:t>の活性化</a:t>
            </a:r>
            <a:endParaRPr kumimoji="1" lang="en-US" altLang="ja-JP" sz="1350" b="1">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FC31EA20-4827-DF01-0C7C-2B4B8B349003}"/>
              </a:ext>
            </a:extLst>
          </p:cNvPr>
          <p:cNvSpPr txBox="1"/>
          <p:nvPr/>
        </p:nvSpPr>
        <p:spPr>
          <a:xfrm>
            <a:off x="4662866" y="2205219"/>
            <a:ext cx="1305165" cy="715581"/>
          </a:xfrm>
          <a:prstGeom prst="rect">
            <a:avLst/>
          </a:prstGeom>
          <a:noFill/>
        </p:spPr>
        <p:txBody>
          <a:bodyPr wrap="none" rtlCol="0">
            <a:spAutoFit/>
          </a:bodyPr>
          <a:lstStyle/>
          <a:p>
            <a:pPr algn="ctr"/>
            <a:r>
              <a:rPr kumimoji="1" lang="ja-JP" altLang="en-US" sz="1350" b="1">
                <a:solidFill>
                  <a:schemeClr val="tx1">
                    <a:lumMod val="75000"/>
                    <a:lumOff val="25000"/>
                  </a:schemeClr>
                </a:solidFill>
                <a:latin typeface="Meiryo UI" panose="020B0604030504040204" pitchFamily="50" charset="-128"/>
                <a:ea typeface="Meiryo UI" panose="020B0604030504040204" pitchFamily="50" charset="-128"/>
              </a:rPr>
              <a:t>エンゲージメント</a:t>
            </a:r>
            <a:endParaRPr kumimoji="1" lang="en-US" altLang="ja-JP" sz="1350" b="1">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350" b="1">
                <a:solidFill>
                  <a:schemeClr val="tx1">
                    <a:lumMod val="75000"/>
                    <a:lumOff val="25000"/>
                  </a:schemeClr>
                </a:solidFill>
                <a:latin typeface="Meiryo UI" panose="020B0604030504040204" pitchFamily="50" charset="-128"/>
                <a:ea typeface="Meiryo UI" panose="020B0604030504040204" pitchFamily="50" charset="-128"/>
              </a:rPr>
              <a:t>の向上</a:t>
            </a:r>
            <a:endParaRPr kumimoji="1" lang="en-US" altLang="ja-JP" sz="1350" b="1">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350" b="1">
                <a:solidFill>
                  <a:schemeClr val="tx1">
                    <a:lumMod val="75000"/>
                    <a:lumOff val="25000"/>
                  </a:schemeClr>
                </a:solidFill>
                <a:latin typeface="Meiryo UI" panose="020B0604030504040204" pitchFamily="50" charset="-128"/>
                <a:ea typeface="Meiryo UI" panose="020B0604030504040204" pitchFamily="50" charset="-128"/>
              </a:rPr>
              <a:t>人材の確保</a:t>
            </a:r>
            <a:endParaRPr kumimoji="1" lang="en-US" altLang="ja-JP" sz="1350" b="1">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F5AA3752-431B-2732-C7F8-48C6F1273CDD}"/>
              </a:ext>
            </a:extLst>
          </p:cNvPr>
          <p:cNvSpPr/>
          <p:nvPr/>
        </p:nvSpPr>
        <p:spPr>
          <a:xfrm>
            <a:off x="8709313" y="6398876"/>
            <a:ext cx="377890"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16</a:t>
            </a:fld>
            <a:endParaRPr kumimoji="1" lang="ja-JP" altLang="en-US" sz="1400" b="1"/>
          </a:p>
        </p:txBody>
      </p:sp>
    </p:spTree>
    <p:extLst>
      <p:ext uri="{BB962C8B-B14F-4D97-AF65-F5344CB8AC3E}">
        <p14:creationId xmlns:p14="http://schemas.microsoft.com/office/powerpoint/2010/main" val="2478894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E5305A8-CC8B-1046-19BA-CBC36628750A}"/>
              </a:ext>
            </a:extLst>
          </p:cNvPr>
          <p:cNvSpPr/>
          <p:nvPr/>
        </p:nvSpPr>
        <p:spPr>
          <a:xfrm>
            <a:off x="2654807" y="1385476"/>
            <a:ext cx="6353365" cy="164533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ー 57">
            <a:extLst>
              <a:ext uri="{FF2B5EF4-FFF2-40B4-BE49-F238E27FC236}">
                <a16:creationId xmlns:a16="http://schemas.microsoft.com/office/drawing/2014/main" id="{F368B874-3177-BF89-F025-A1A81560D0A3}"/>
              </a:ext>
            </a:extLst>
          </p:cNvPr>
          <p:cNvSpPr txBox="1">
            <a:spLocks/>
          </p:cNvSpPr>
          <p:nvPr/>
        </p:nvSpPr>
        <p:spPr>
          <a:xfrm>
            <a:off x="135294" y="652568"/>
            <a:ext cx="8873412" cy="576001"/>
          </a:xfrm>
          <a:prstGeom prst="roundRect">
            <a:avLst>
              <a:gd name="adj" fmla="val 0"/>
            </a:avLst>
          </a:prstGeom>
          <a:ln w="19050" cmpd="sng">
            <a:solidFill>
              <a:sysClr val="windowText" lastClr="000000">
                <a:lumMod val="75000"/>
                <a:lumOff val="25000"/>
              </a:sysClr>
            </a:solidFill>
            <a:prstDash val="solid"/>
          </a:ln>
        </p:spPr>
        <p:txBody>
          <a:bodyPr vert="horz" lIns="91440" tIns="36000" rIns="91440" bIns="36000" rtlCol="0" anchor="ctr" anchorCtr="0">
            <a:noAutofit/>
          </a:bodyPr>
          <a:lstStyle>
            <a:lvl1pPr marL="171450" indent="-171450" algn="l" defTabSz="1087873" rtl="0" eaLnBrk="1" latinLnBrk="0" hangingPunct="1">
              <a:lnSpc>
                <a:spcPct val="100000"/>
              </a:lnSpc>
              <a:spcBef>
                <a:spcPts val="600"/>
              </a:spcBef>
              <a:buFont typeface="Wingdings" panose="05000000000000000000" pitchFamily="2" charset="2"/>
              <a:buChar char="n"/>
              <a:defRPr kumimoji="1" sz="1400" kern="1200">
                <a:solidFill>
                  <a:schemeClr val="tx1"/>
                </a:solidFill>
                <a:latin typeface="Yu Gothic UI" panose="020B0500000000000000" pitchFamily="50" charset="-128"/>
                <a:ea typeface="Yu Gothic UI" panose="020B0500000000000000" pitchFamily="50" charset="-128"/>
                <a:cs typeface="+mn-cs"/>
              </a:defRPr>
            </a:lvl1pPr>
            <a:lvl2pPr marL="71538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2pPr>
            <a:lvl3pPr marL="1259323"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3pPr>
            <a:lvl4pPr marL="1803259"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4pPr>
            <a:lvl5pPr marL="234719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5pPr>
            <a:lvl6pPr marL="2991651"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6pPr>
            <a:lvl7pPr marL="3535587"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7pPr>
            <a:lvl8pPr marL="4079524"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8pPr>
            <a:lvl9pPr marL="4623460"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9pPr>
          </a:lstStyle>
          <a:p>
            <a:pPr marL="171450" marR="0" lvl="0" indent="-171450" algn="l" defTabSz="1087873" rtl="0" eaLnBrk="1" fontAlgn="auto" latinLnBrk="0" hangingPunct="1">
              <a:lnSpc>
                <a:spcPct val="100000"/>
              </a:lnSpc>
              <a:spcBef>
                <a:spcPts val="600"/>
              </a:spcBef>
              <a:spcAft>
                <a:spcPts val="0"/>
              </a:spcAft>
              <a:buClr>
                <a:sysClr val="windowText" lastClr="000000"/>
              </a:buClr>
              <a:buSzTx/>
              <a:buFont typeface="Wingdings" panose="05000000000000000000" pitchFamily="2" charset="2"/>
              <a:buChar char="n"/>
              <a:tabLst/>
              <a:defRPr/>
            </a:pPr>
            <a:r>
              <a:rPr lang="ja-JP" altLang="en-US">
                <a:solidFill>
                  <a:sysClr val="windowText" lastClr="000000"/>
                </a:solidFill>
                <a:latin typeface="ＭＳ ゴシック" panose="020B0609070205080204" pitchFamily="49" charset="-128"/>
                <a:ea typeface="ＭＳ ゴシック" panose="020B0609070205080204" pitchFamily="49" charset="-128"/>
              </a:rPr>
              <a:t>森林サービス産業の推進のため、サービス提供に取り組む地域の拡大や取組の充実（地域支援）、企業等の需要サイドへの訴求（需要創出）、地域と需要者をつなぐ取組（交流拡大）の３本柱で展開。</a:t>
            </a:r>
            <a:endParaRPr lang="ja-JP" altLang="en-US" b="0" i="0" u="none" strike="noStrike" kern="1200" cap="none" spc="0" normalizeH="0" baseline="0" noProof="0">
              <a:ln>
                <a:noFill/>
              </a:ln>
              <a:solidFill>
                <a:sysClr val="windowText" lastClr="000000"/>
              </a:solidFill>
              <a:effectLst/>
              <a:uLnTx/>
              <a:uFillTx/>
              <a:latin typeface="ＭＳ ゴシック" panose="020B0609070205080204" pitchFamily="49" charset="-128"/>
              <a:ea typeface="ＭＳ ゴシック" panose="020B0609070205080204" pitchFamily="49" charset="-128"/>
            </a:endParaRPr>
          </a:p>
        </p:txBody>
      </p:sp>
      <p:sp>
        <p:nvSpPr>
          <p:cNvPr id="23" name="タイトル 1">
            <a:extLst>
              <a:ext uri="{FF2B5EF4-FFF2-40B4-BE49-F238E27FC236}">
                <a16:creationId xmlns:a16="http://schemas.microsoft.com/office/drawing/2014/main" id="{AF52F186-7821-FC25-DD85-FE06CBC6F6CE}"/>
              </a:ext>
            </a:extLst>
          </p:cNvPr>
          <p:cNvSpPr txBox="1">
            <a:spLocks/>
          </p:cNvSpPr>
          <p:nvPr/>
        </p:nvSpPr>
        <p:spPr>
          <a:xfrm>
            <a:off x="0" y="81279"/>
            <a:ext cx="8966718" cy="576000"/>
          </a:xfrm>
          <a:prstGeom prst="rect">
            <a:avLst/>
          </a:prstGeom>
        </p:spPr>
        <p:txBody>
          <a:bodyPr vert="horz" lIns="288000" tIns="45720" rIns="91440" bIns="45720" rtlCol="0" anchor="ctr">
            <a:normAutofit/>
          </a:bodyPr>
          <a:lstStyle>
            <a:lvl1pPr algn="l" defTabSz="1087873" rtl="0" eaLnBrk="1" latinLnBrk="0" hangingPunct="1">
              <a:lnSpc>
                <a:spcPct val="90000"/>
              </a:lnSpc>
              <a:spcBef>
                <a:spcPct val="0"/>
              </a:spcBef>
              <a:buNone/>
              <a:defRPr kumimoji="1" sz="2100" b="1" kern="1200">
                <a:solidFill>
                  <a:schemeClr val="tx1">
                    <a:lumMod val="75000"/>
                    <a:lumOff val="25000"/>
                  </a:schemeClr>
                </a:solidFill>
                <a:latin typeface="游ゴシック" panose="020B0400000000000000" pitchFamily="50" charset="-128"/>
                <a:ea typeface="游ゴシック" panose="020B0400000000000000" pitchFamily="50" charset="-128"/>
                <a:cs typeface="+mj-cs"/>
              </a:defRPr>
            </a:lvl1pPr>
          </a:lstStyle>
          <a:p>
            <a:pPr marL="0" marR="0" lvl="0" indent="0" algn="l" defTabSz="1087873" rtl="0" eaLnBrk="1" fontAlgn="auto" latinLnBrk="0" hangingPunct="1">
              <a:lnSpc>
                <a:spcPct val="90000"/>
              </a:lnSpc>
              <a:spcBef>
                <a:spcPct val="0"/>
              </a:spcBef>
              <a:spcAft>
                <a:spcPts val="0"/>
              </a:spcAft>
              <a:buClrTx/>
              <a:buSzTx/>
              <a:buFontTx/>
              <a:buNone/>
              <a:tabLst/>
              <a:defRPr/>
            </a:pPr>
            <a:r>
              <a:rPr lang="ja-JP" altLang="en-US" sz="2000">
                <a:solidFill>
                  <a:sysClr val="windowText" lastClr="000000">
                    <a:lumMod val="75000"/>
                    <a:lumOff val="25000"/>
                  </a:sysClr>
                </a:solidFill>
                <a:latin typeface="ＭＳ ゴシック" panose="020B0609070205080204" pitchFamily="49" charset="-128"/>
                <a:ea typeface="ＭＳ ゴシック" panose="020B0609070205080204" pitchFamily="49" charset="-128"/>
              </a:rPr>
              <a:t>森林サービス産業推進に向けた林野庁の取組</a:t>
            </a:r>
          </a:p>
        </p:txBody>
      </p:sp>
      <p:grpSp>
        <p:nvGrpSpPr>
          <p:cNvPr id="17" name="グループ化 16">
            <a:extLst>
              <a:ext uri="{FF2B5EF4-FFF2-40B4-BE49-F238E27FC236}">
                <a16:creationId xmlns:a16="http://schemas.microsoft.com/office/drawing/2014/main" id="{0B0923E5-3D3A-5A55-1D43-293BD976690F}"/>
              </a:ext>
            </a:extLst>
          </p:cNvPr>
          <p:cNvGrpSpPr/>
          <p:nvPr/>
        </p:nvGrpSpPr>
        <p:grpSpPr>
          <a:xfrm>
            <a:off x="135293" y="3257252"/>
            <a:ext cx="2555657" cy="1643284"/>
            <a:chOff x="135294" y="1351023"/>
            <a:chExt cx="2778034" cy="1768695"/>
          </a:xfrm>
        </p:grpSpPr>
        <p:sp>
          <p:nvSpPr>
            <p:cNvPr id="18" name="四角形: 角を丸くする 17">
              <a:extLst>
                <a:ext uri="{FF2B5EF4-FFF2-40B4-BE49-F238E27FC236}">
                  <a16:creationId xmlns:a16="http://schemas.microsoft.com/office/drawing/2014/main" id="{C2F13E09-725C-1796-702D-B6CF887D7D6E}"/>
                </a:ext>
              </a:extLst>
            </p:cNvPr>
            <p:cNvSpPr/>
            <p:nvPr/>
          </p:nvSpPr>
          <p:spPr>
            <a:xfrm>
              <a:off x="135294" y="1358537"/>
              <a:ext cx="2778034" cy="1761181"/>
            </a:xfrm>
            <a:prstGeom prst="roundRect">
              <a:avLst>
                <a:gd name="adj" fmla="val 813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FD683040-FFF2-BDCE-BFF4-4838DD0EA74D}"/>
                </a:ext>
              </a:extLst>
            </p:cNvPr>
            <p:cNvSpPr txBox="1"/>
            <p:nvPr/>
          </p:nvSpPr>
          <p:spPr>
            <a:xfrm>
              <a:off x="881945" y="1351023"/>
              <a:ext cx="1315926" cy="430645"/>
            </a:xfrm>
            <a:prstGeom prst="rect">
              <a:avLst/>
            </a:prstGeom>
            <a:noFill/>
          </p:spPr>
          <p:txBody>
            <a:bodyPr wrap="none" rtlCol="0">
              <a:spAutoFit/>
            </a:bodyPr>
            <a:lstStyle/>
            <a:p>
              <a:r>
                <a:rPr kumimoji="1" lang="ja-JP" altLang="en-US" sz="2000" b="1">
                  <a:solidFill>
                    <a:schemeClr val="accent4">
                      <a:lumMod val="40000"/>
                      <a:lumOff val="60000"/>
                    </a:schemeClr>
                  </a:solidFill>
                  <a:latin typeface="Meiryo UI" panose="020B0604030504040204" pitchFamily="50" charset="-128"/>
                  <a:ea typeface="Meiryo UI" panose="020B0604030504040204" pitchFamily="50" charset="-128"/>
                </a:rPr>
                <a:t>需要創出</a:t>
              </a:r>
            </a:p>
          </p:txBody>
        </p:sp>
      </p:grpSp>
      <p:grpSp>
        <p:nvGrpSpPr>
          <p:cNvPr id="20" name="グループ化 19">
            <a:extLst>
              <a:ext uri="{FF2B5EF4-FFF2-40B4-BE49-F238E27FC236}">
                <a16:creationId xmlns:a16="http://schemas.microsoft.com/office/drawing/2014/main" id="{A4C743BA-AD59-7285-5850-00FE6AF0CDB7}"/>
              </a:ext>
            </a:extLst>
          </p:cNvPr>
          <p:cNvGrpSpPr/>
          <p:nvPr/>
        </p:nvGrpSpPr>
        <p:grpSpPr>
          <a:xfrm>
            <a:off x="135293" y="5090486"/>
            <a:ext cx="2538118" cy="1625376"/>
            <a:chOff x="135294" y="1413576"/>
            <a:chExt cx="2778034" cy="1706142"/>
          </a:xfrm>
        </p:grpSpPr>
        <p:sp>
          <p:nvSpPr>
            <p:cNvPr id="21" name="四角形: 角を丸くする 20">
              <a:extLst>
                <a:ext uri="{FF2B5EF4-FFF2-40B4-BE49-F238E27FC236}">
                  <a16:creationId xmlns:a16="http://schemas.microsoft.com/office/drawing/2014/main" id="{21EC73A1-28A3-CF42-C67B-67700DE77641}"/>
                </a:ext>
              </a:extLst>
            </p:cNvPr>
            <p:cNvSpPr/>
            <p:nvPr/>
          </p:nvSpPr>
          <p:spPr>
            <a:xfrm>
              <a:off x="135294" y="1417461"/>
              <a:ext cx="2778034" cy="1702257"/>
            </a:xfrm>
            <a:prstGeom prst="roundRect">
              <a:avLst>
                <a:gd name="adj" fmla="val 813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D2157AB-D18A-64F8-CF89-2CFDE9395EBF}"/>
                </a:ext>
              </a:extLst>
            </p:cNvPr>
            <p:cNvSpPr txBox="1"/>
            <p:nvPr/>
          </p:nvSpPr>
          <p:spPr>
            <a:xfrm>
              <a:off x="856539" y="1413576"/>
              <a:ext cx="1315925" cy="400110"/>
            </a:xfrm>
            <a:prstGeom prst="rect">
              <a:avLst/>
            </a:prstGeom>
            <a:noFill/>
          </p:spPr>
          <p:txBody>
            <a:bodyPr wrap="none" rtlCol="0">
              <a:spAutoFit/>
            </a:bodyPr>
            <a:lstStyle/>
            <a:p>
              <a:r>
                <a:rPr kumimoji="1" lang="ja-JP" altLang="en-US" sz="2000" b="1">
                  <a:solidFill>
                    <a:schemeClr val="accent4">
                      <a:lumMod val="40000"/>
                      <a:lumOff val="60000"/>
                    </a:schemeClr>
                  </a:solidFill>
                  <a:latin typeface="Meiryo UI" panose="020B0604030504040204" pitchFamily="50" charset="-128"/>
                  <a:ea typeface="Meiryo UI" panose="020B0604030504040204" pitchFamily="50" charset="-128"/>
                </a:rPr>
                <a:t>交流拡大</a:t>
              </a:r>
            </a:p>
          </p:txBody>
        </p:sp>
      </p:grpSp>
      <p:sp>
        <p:nvSpPr>
          <p:cNvPr id="25" name="テキスト ボックス 24">
            <a:extLst>
              <a:ext uri="{FF2B5EF4-FFF2-40B4-BE49-F238E27FC236}">
                <a16:creationId xmlns:a16="http://schemas.microsoft.com/office/drawing/2014/main" id="{A4BE3C47-01D7-5860-5CBB-786C735CBC1F}"/>
              </a:ext>
            </a:extLst>
          </p:cNvPr>
          <p:cNvSpPr txBox="1"/>
          <p:nvPr/>
        </p:nvSpPr>
        <p:spPr>
          <a:xfrm>
            <a:off x="2733437" y="1439099"/>
            <a:ext cx="6214809" cy="1538883"/>
          </a:xfrm>
          <a:prstGeom prst="rect">
            <a:avLst/>
          </a:prstGeom>
          <a:noFill/>
        </p:spPr>
        <p:txBody>
          <a:bodyPr wrap="square">
            <a:spAutoFit/>
          </a:bodyPr>
          <a:lstStyle/>
          <a:p>
            <a:pPr marL="285750" indent="-285750">
              <a:spcAft>
                <a:spcPts val="600"/>
              </a:spcAft>
              <a:buFont typeface="Wingdings" panose="05000000000000000000" pitchFamily="2" charset="2"/>
              <a:buChar char="l"/>
            </a:pPr>
            <a:r>
              <a:rPr lang="ja-JP" altLang="en-US" sz="1400">
                <a:latin typeface="Meiryo UI" panose="020B0604030504040204" pitchFamily="50" charset="-128"/>
                <a:ea typeface="Meiryo UI" panose="020B0604030504040204" pitchFamily="50" charset="-128"/>
              </a:rPr>
              <a:t>意欲ある市町村と事業者が連携し取り組む地域を「森林サービス産業推進地域」として登録・公表</a:t>
            </a:r>
          </a:p>
          <a:p>
            <a:pPr marL="285750" indent="-285750" algn="just">
              <a:spcAft>
                <a:spcPts val="600"/>
              </a:spcAft>
              <a:buFont typeface="Wingdings" panose="05000000000000000000" pitchFamily="2" charset="2"/>
              <a:buChar char="l"/>
            </a:pPr>
            <a:r>
              <a:rPr lang="ja-JP" altLang="en-US" sz="1400">
                <a:latin typeface="Meiryo UI" panose="020B0604030504040204" pitchFamily="50" charset="-128"/>
                <a:ea typeface="Meiryo UI" panose="020B0604030504040204" pitchFamily="50" charset="-128"/>
              </a:rPr>
              <a:t>森林サービス産業の取組拡大（ハード・ソフト）に活用可能な補助事業集と具体的な活用事例をを関係省庁と連携して整理・作成し、</a:t>
            </a:r>
            <a:r>
              <a:rPr lang="en-US" altLang="ja-JP" sz="1400">
                <a:latin typeface="Meiryo UI" panose="020B0604030504040204" pitchFamily="50" charset="-128"/>
                <a:ea typeface="Meiryo UI" panose="020B0604030504040204" pitchFamily="50" charset="-128"/>
              </a:rPr>
              <a:t>HP</a:t>
            </a:r>
            <a:r>
              <a:rPr lang="ja-JP" altLang="en-US" sz="1400">
                <a:latin typeface="Meiryo UI" panose="020B0604030504040204" pitchFamily="50" charset="-128"/>
                <a:ea typeface="Meiryo UI" panose="020B0604030504040204" pitchFamily="50" charset="-128"/>
              </a:rPr>
              <a:t>等で広く発信</a:t>
            </a:r>
            <a:endParaRPr lang="en-US" altLang="ja-JP" sz="1400">
              <a:latin typeface="Meiryo UI" panose="020B0604030504040204" pitchFamily="50" charset="-128"/>
              <a:ea typeface="Meiryo UI" panose="020B0604030504040204" pitchFamily="50" charset="-128"/>
            </a:endParaRPr>
          </a:p>
          <a:p>
            <a:pPr marL="285750" indent="-285750" algn="just">
              <a:spcAft>
                <a:spcPts val="600"/>
              </a:spcAft>
              <a:buFont typeface="Wingdings" panose="05000000000000000000" pitchFamily="2" charset="2"/>
              <a:buChar char="l"/>
            </a:pPr>
            <a:r>
              <a:rPr lang="ja-JP" altLang="en-US" sz="1400">
                <a:latin typeface="Meiryo UI" panose="020B0604030504040204" pitchFamily="50" charset="-128"/>
                <a:ea typeface="Meiryo UI" panose="020B0604030504040204" pitchFamily="50" charset="-128"/>
              </a:rPr>
              <a:t>県単位等での取組拡大に向けて、意欲ある都道府県を対象とした連絡会議を設置し、情報共有を促進</a:t>
            </a:r>
          </a:p>
        </p:txBody>
      </p:sp>
      <p:sp>
        <p:nvSpPr>
          <p:cNvPr id="29" name="テキスト ボックス 28">
            <a:extLst>
              <a:ext uri="{FF2B5EF4-FFF2-40B4-BE49-F238E27FC236}">
                <a16:creationId xmlns:a16="http://schemas.microsoft.com/office/drawing/2014/main" id="{AFCA7AD9-43B4-16F0-7D19-F598030912E6}"/>
              </a:ext>
            </a:extLst>
          </p:cNvPr>
          <p:cNvSpPr txBox="1"/>
          <p:nvPr/>
        </p:nvSpPr>
        <p:spPr>
          <a:xfrm>
            <a:off x="2751191" y="3327528"/>
            <a:ext cx="6214809" cy="1538883"/>
          </a:xfrm>
          <a:prstGeom prst="rect">
            <a:avLst/>
          </a:prstGeom>
          <a:noFill/>
        </p:spPr>
        <p:txBody>
          <a:bodyPr wrap="square">
            <a:spAutoFit/>
          </a:bodyPr>
          <a:lstStyle/>
          <a:p>
            <a:pPr marL="285750" indent="-285750">
              <a:spcAft>
                <a:spcPts val="600"/>
              </a:spcAft>
              <a:buFont typeface="Wingdings" panose="05000000000000000000" pitchFamily="2" charset="2"/>
              <a:buChar char="l"/>
            </a:pPr>
            <a:r>
              <a:rPr lang="ja-JP" altLang="en-US" sz="1400">
                <a:latin typeface="Meiryo UI" panose="020B0604030504040204" pitchFamily="50" charset="-128"/>
                <a:ea typeface="Meiryo UI" panose="020B0604030504040204" pitchFamily="50" charset="-128"/>
              </a:rPr>
              <a:t>森林サービス産業の効果として、森でのプログラムを取り入れた研修を実践する企業の生の声を整理したものをとりまとめて発信</a:t>
            </a:r>
          </a:p>
          <a:p>
            <a:pPr marL="285750" indent="-285750" algn="just">
              <a:spcAft>
                <a:spcPts val="600"/>
              </a:spcAft>
              <a:buFont typeface="Wingdings" panose="05000000000000000000" pitchFamily="2" charset="2"/>
              <a:buChar char="l"/>
            </a:pPr>
            <a:r>
              <a:rPr lang="ja-JP" altLang="en-US" sz="1400">
                <a:latin typeface="Meiryo UI" panose="020B0604030504040204" pitchFamily="50" charset="-128"/>
                <a:ea typeface="Meiryo UI" panose="020B0604030504040204" pitchFamily="50" charset="-128"/>
              </a:rPr>
              <a:t>推進地域で体験可能な森のプログラムを、大まかな価格や連絡先とあわせて林野庁</a:t>
            </a:r>
            <a:r>
              <a:rPr lang="en-US" altLang="ja-JP" sz="1400">
                <a:latin typeface="Meiryo UI" panose="020B0604030504040204" pitchFamily="50" charset="-128"/>
                <a:ea typeface="Meiryo UI" panose="020B0604030504040204" pitchFamily="50" charset="-128"/>
              </a:rPr>
              <a:t>HP</a:t>
            </a:r>
            <a:r>
              <a:rPr lang="ja-JP" altLang="en-US" sz="1400">
                <a:latin typeface="Meiryo UI" panose="020B0604030504040204" pitchFamily="50" charset="-128"/>
                <a:ea typeface="Meiryo UI" panose="020B0604030504040204" pitchFamily="50" charset="-128"/>
              </a:rPr>
              <a:t>で公表</a:t>
            </a:r>
          </a:p>
          <a:p>
            <a:pPr marL="285750" indent="-285750">
              <a:spcAft>
                <a:spcPts val="600"/>
              </a:spcAft>
              <a:buFont typeface="Wingdings" panose="05000000000000000000" pitchFamily="2" charset="2"/>
              <a:buChar char="l"/>
            </a:pPr>
            <a:r>
              <a:rPr lang="ja-JP" altLang="en-US" sz="1400">
                <a:latin typeface="Meiryo UI" panose="020B0604030504040204" pitchFamily="50" charset="-128"/>
                <a:ea typeface="Meiryo UI" panose="020B0604030504040204" pitchFamily="50" charset="-128"/>
              </a:rPr>
              <a:t>森林サービス産業の裾野を広げるため、同業・異業種との交流の機会を広げ、積極的に情報発信</a:t>
            </a:r>
          </a:p>
        </p:txBody>
      </p:sp>
      <p:sp>
        <p:nvSpPr>
          <p:cNvPr id="30" name="テキスト ボックス 29">
            <a:extLst>
              <a:ext uri="{FF2B5EF4-FFF2-40B4-BE49-F238E27FC236}">
                <a16:creationId xmlns:a16="http://schemas.microsoft.com/office/drawing/2014/main" id="{399FC332-D5E5-FC58-9BA6-5500B53314F8}"/>
              </a:ext>
            </a:extLst>
          </p:cNvPr>
          <p:cNvSpPr txBox="1"/>
          <p:nvPr/>
        </p:nvSpPr>
        <p:spPr>
          <a:xfrm>
            <a:off x="2767884" y="5204396"/>
            <a:ext cx="6146349" cy="1538883"/>
          </a:xfrm>
          <a:prstGeom prst="rect">
            <a:avLst/>
          </a:prstGeom>
          <a:noFill/>
        </p:spPr>
        <p:txBody>
          <a:bodyPr wrap="square">
            <a:spAutoFit/>
          </a:bodyPr>
          <a:lstStyle/>
          <a:p>
            <a:pPr marL="285750" indent="-285750" algn="just">
              <a:spcAft>
                <a:spcPts val="600"/>
              </a:spcAft>
              <a:buFont typeface="Wingdings" panose="05000000000000000000" pitchFamily="2" charset="2"/>
              <a:buChar char="l"/>
            </a:pPr>
            <a:r>
              <a:rPr lang="ja-JP" altLang="en-US" sz="1400">
                <a:latin typeface="Meiryo UI" panose="020B0604030504040204" pitchFamily="50" charset="-128"/>
                <a:ea typeface="Meiryo UI" panose="020B0604030504040204" pitchFamily="50" charset="-128"/>
              </a:rPr>
              <a:t>推進地域と森のプログラムに関心がある人・企業とが交流できる場として　 「山村と企業をつなぐフォーラム」を開催</a:t>
            </a:r>
            <a:endParaRPr lang="en-US" altLang="ja-JP" sz="1400">
              <a:latin typeface="Meiryo UI" panose="020B0604030504040204" pitchFamily="50" charset="-128"/>
              <a:ea typeface="Meiryo UI" panose="020B0604030504040204" pitchFamily="50" charset="-128"/>
            </a:endParaRPr>
          </a:p>
          <a:p>
            <a:pPr marL="285750" indent="-285750" algn="just">
              <a:spcAft>
                <a:spcPts val="600"/>
              </a:spcAft>
              <a:buFont typeface="Wingdings" panose="05000000000000000000" pitchFamily="2" charset="2"/>
              <a:buChar char="l"/>
            </a:pPr>
            <a:r>
              <a:rPr lang="ja-JP" altLang="en-US" sz="1400">
                <a:latin typeface="Meiryo UI" panose="020B0604030504040204" pitchFamily="50" charset="-128"/>
                <a:ea typeface="Meiryo UI" panose="020B0604030504040204" pitchFamily="50" charset="-128"/>
              </a:rPr>
              <a:t>サービスを提供する側、使う側、両者を結ぶ者、サポートする者などのプラットフォームとし「</a:t>
            </a:r>
            <a:r>
              <a:rPr lang="en-US" altLang="ja-JP" sz="1400">
                <a:latin typeface="Meiryo UI" panose="020B0604030504040204" pitchFamily="50" charset="-128"/>
                <a:ea typeface="Meiryo UI" panose="020B0604030504040204" pitchFamily="50" charset="-128"/>
              </a:rPr>
              <a:t>Forest Style</a:t>
            </a:r>
            <a:r>
              <a:rPr lang="ja-JP" altLang="en-US" sz="1400">
                <a:latin typeface="Meiryo UI" panose="020B0604030504040204" pitchFamily="50" charset="-128"/>
                <a:ea typeface="Meiryo UI" panose="020B0604030504040204" pitchFamily="50" charset="-128"/>
              </a:rPr>
              <a:t> ネットワーク」を運営</a:t>
            </a:r>
            <a:endParaRPr lang="en-US" altLang="ja-JP" sz="1400">
              <a:latin typeface="Meiryo UI" panose="020B0604030504040204" pitchFamily="50" charset="-128"/>
              <a:ea typeface="Meiryo UI" panose="020B0604030504040204" pitchFamily="50" charset="-128"/>
            </a:endParaRPr>
          </a:p>
          <a:p>
            <a:pPr marL="285750" indent="-285750" algn="just">
              <a:spcAft>
                <a:spcPts val="600"/>
              </a:spcAft>
              <a:buFont typeface="Wingdings" panose="05000000000000000000" pitchFamily="2" charset="2"/>
              <a:buChar char="l"/>
            </a:pPr>
            <a:r>
              <a:rPr lang="ja-JP" altLang="en-US" sz="1400">
                <a:latin typeface="Meiryo UI" panose="020B0604030504040204" pitchFamily="50" charset="-128"/>
                <a:ea typeface="Meiryo UI" panose="020B0604030504040204" pitchFamily="50" charset="-128"/>
              </a:rPr>
              <a:t>企業ニーズを調査・分析し公表することで、各推進地域がニーズに沿ったプログラムを準備できるよう後押し</a:t>
            </a:r>
          </a:p>
        </p:txBody>
      </p:sp>
      <p:pic>
        <p:nvPicPr>
          <p:cNvPr id="38" name="図 37" descr="森の中に集まっている人たち&#10;&#10;自動的に生成された説明">
            <a:extLst>
              <a:ext uri="{FF2B5EF4-FFF2-40B4-BE49-F238E27FC236}">
                <a16:creationId xmlns:a16="http://schemas.microsoft.com/office/drawing/2014/main" id="{1F973B3F-2B80-9427-76AA-9E8CE5CB20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52" t="-1146"/>
          <a:stretch/>
        </p:blipFill>
        <p:spPr>
          <a:xfrm>
            <a:off x="371758" y="3651344"/>
            <a:ext cx="2023607" cy="1206294"/>
          </a:xfrm>
          <a:prstGeom prst="rect">
            <a:avLst/>
          </a:prstGeom>
        </p:spPr>
      </p:pic>
      <p:pic>
        <p:nvPicPr>
          <p:cNvPr id="43" name="図 42" descr="スーツを着た男性が部屋の中にいる人たち&#10;&#10;低い精度で自動的に生成された説明">
            <a:extLst>
              <a:ext uri="{FF2B5EF4-FFF2-40B4-BE49-F238E27FC236}">
                <a16:creationId xmlns:a16="http://schemas.microsoft.com/office/drawing/2014/main" id="{034F1B53-43B2-A299-FDF0-9601980010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
          <a:stretch/>
        </p:blipFill>
        <p:spPr>
          <a:xfrm>
            <a:off x="390774" y="5464102"/>
            <a:ext cx="2044688" cy="1205580"/>
          </a:xfrm>
          <a:prstGeom prst="rect">
            <a:avLst/>
          </a:prstGeom>
        </p:spPr>
      </p:pic>
      <p:sp>
        <p:nvSpPr>
          <p:cNvPr id="3" name="正方形/長方形 2">
            <a:extLst>
              <a:ext uri="{FF2B5EF4-FFF2-40B4-BE49-F238E27FC236}">
                <a16:creationId xmlns:a16="http://schemas.microsoft.com/office/drawing/2014/main" id="{2FD12209-AE6E-1090-93EA-53015B205912}"/>
              </a:ext>
            </a:extLst>
          </p:cNvPr>
          <p:cNvSpPr/>
          <p:nvPr/>
        </p:nvSpPr>
        <p:spPr>
          <a:xfrm>
            <a:off x="2690949" y="3264233"/>
            <a:ext cx="6335294" cy="163630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 name="正方形/長方形 3">
            <a:extLst>
              <a:ext uri="{FF2B5EF4-FFF2-40B4-BE49-F238E27FC236}">
                <a16:creationId xmlns:a16="http://schemas.microsoft.com/office/drawing/2014/main" id="{0E68A8B4-0B6B-E530-78A4-6E0FD0A4B85E}"/>
              </a:ext>
            </a:extLst>
          </p:cNvPr>
          <p:cNvSpPr/>
          <p:nvPr/>
        </p:nvSpPr>
        <p:spPr>
          <a:xfrm>
            <a:off x="2673412" y="5097701"/>
            <a:ext cx="6335294" cy="1636303"/>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F3F15E78-1DB2-4585-9C16-CF518640D55B}"/>
              </a:ext>
            </a:extLst>
          </p:cNvPr>
          <p:cNvSpPr/>
          <p:nvPr/>
        </p:nvSpPr>
        <p:spPr>
          <a:xfrm>
            <a:off x="8727785" y="6454293"/>
            <a:ext cx="377890"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17</a:t>
            </a:fld>
            <a:endParaRPr kumimoji="1" lang="ja-JP" altLang="en-US" sz="1400" b="1"/>
          </a:p>
        </p:txBody>
      </p:sp>
      <p:sp>
        <p:nvSpPr>
          <p:cNvPr id="8" name="四角形: 角を丸くする 7">
            <a:extLst>
              <a:ext uri="{FF2B5EF4-FFF2-40B4-BE49-F238E27FC236}">
                <a16:creationId xmlns:a16="http://schemas.microsoft.com/office/drawing/2014/main" id="{3B03C45B-2240-8294-CEFE-EBEAAE1B30DC}"/>
              </a:ext>
            </a:extLst>
          </p:cNvPr>
          <p:cNvSpPr/>
          <p:nvPr/>
        </p:nvSpPr>
        <p:spPr>
          <a:xfrm>
            <a:off x="126055" y="1383647"/>
            <a:ext cx="2537587" cy="1652755"/>
          </a:xfrm>
          <a:prstGeom prst="roundRect">
            <a:avLst>
              <a:gd name="adj" fmla="val 813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descr="草, 屋外, 若い, 子供 が含まれている画像&#10;&#10;自動的に生成された説明">
            <a:extLst>
              <a:ext uri="{FF2B5EF4-FFF2-40B4-BE49-F238E27FC236}">
                <a16:creationId xmlns:a16="http://schemas.microsoft.com/office/drawing/2014/main" id="{A2256D92-F452-42D3-45F3-0E3DE23E6C2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3254" y="1798349"/>
            <a:ext cx="1964493" cy="1206724"/>
          </a:xfrm>
          <a:prstGeom prst="rect">
            <a:avLst/>
          </a:prstGeom>
        </p:spPr>
      </p:pic>
      <p:sp>
        <p:nvSpPr>
          <p:cNvPr id="11" name="テキスト ボックス 10">
            <a:extLst>
              <a:ext uri="{FF2B5EF4-FFF2-40B4-BE49-F238E27FC236}">
                <a16:creationId xmlns:a16="http://schemas.microsoft.com/office/drawing/2014/main" id="{1105B825-AF98-AF0F-EEF2-09A53127937B}"/>
              </a:ext>
            </a:extLst>
          </p:cNvPr>
          <p:cNvSpPr txBox="1"/>
          <p:nvPr/>
        </p:nvSpPr>
        <p:spPr>
          <a:xfrm>
            <a:off x="851575" y="1382340"/>
            <a:ext cx="1210588" cy="400110"/>
          </a:xfrm>
          <a:prstGeom prst="rect">
            <a:avLst/>
          </a:prstGeom>
          <a:noFill/>
        </p:spPr>
        <p:txBody>
          <a:bodyPr wrap="none" rtlCol="0">
            <a:spAutoFit/>
          </a:bodyPr>
          <a:lstStyle/>
          <a:p>
            <a:r>
              <a:rPr kumimoji="1" lang="ja-JP" altLang="en-US" sz="2000" b="1">
                <a:solidFill>
                  <a:schemeClr val="accent4">
                    <a:lumMod val="40000"/>
                    <a:lumOff val="60000"/>
                  </a:schemeClr>
                </a:solidFill>
                <a:latin typeface="Meiryo UI" panose="020B0604030504040204" pitchFamily="50" charset="-128"/>
                <a:ea typeface="Meiryo UI" panose="020B0604030504040204" pitchFamily="50" charset="-128"/>
              </a:rPr>
              <a:t>地域支援</a:t>
            </a:r>
          </a:p>
        </p:txBody>
      </p:sp>
    </p:spTree>
    <p:extLst>
      <p:ext uri="{BB962C8B-B14F-4D97-AF65-F5344CB8AC3E}">
        <p14:creationId xmlns:p14="http://schemas.microsoft.com/office/powerpoint/2010/main" val="1452500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E194323C-50F8-91FB-B6BA-58DA5F91FC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853" y="2009346"/>
            <a:ext cx="6848455" cy="4721834"/>
          </a:xfrm>
          <a:prstGeom prst="rect">
            <a:avLst/>
          </a:prstGeom>
        </p:spPr>
      </p:pic>
      <p:grpSp>
        <p:nvGrpSpPr>
          <p:cNvPr id="4" name="グループ化 3">
            <a:extLst>
              <a:ext uri="{FF2B5EF4-FFF2-40B4-BE49-F238E27FC236}">
                <a16:creationId xmlns:a16="http://schemas.microsoft.com/office/drawing/2014/main" id="{98013576-6D8A-824B-1609-76F782D319C3}"/>
              </a:ext>
            </a:extLst>
          </p:cNvPr>
          <p:cNvGrpSpPr/>
          <p:nvPr/>
        </p:nvGrpSpPr>
        <p:grpSpPr>
          <a:xfrm>
            <a:off x="5193502" y="5213305"/>
            <a:ext cx="298031" cy="149143"/>
            <a:chOff x="6428291" y="5127325"/>
            <a:chExt cx="322867" cy="165454"/>
          </a:xfrm>
        </p:grpSpPr>
        <p:sp>
          <p:nvSpPr>
            <p:cNvPr id="16" name="楕円 15">
              <a:extLst>
                <a:ext uri="{FF2B5EF4-FFF2-40B4-BE49-F238E27FC236}">
                  <a16:creationId xmlns:a16="http://schemas.microsoft.com/office/drawing/2014/main" id="{C6A7B6EB-9D5F-D1B7-17C5-F47552D55FC3}"/>
                </a:ext>
              </a:extLst>
            </p:cNvPr>
            <p:cNvSpPr/>
            <p:nvPr/>
          </p:nvSpPr>
          <p:spPr>
            <a:xfrm>
              <a:off x="6512047" y="5158734"/>
              <a:ext cx="80068" cy="90471"/>
            </a:xfrm>
            <a:prstGeom prst="ellipse">
              <a:avLst/>
            </a:prstGeom>
            <a:solidFill>
              <a:srgbClr val="FFCC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1289A7C7-BD3C-F768-801C-DDDEC22B9382}"/>
                </a:ext>
              </a:extLst>
            </p:cNvPr>
            <p:cNvSpPr txBox="1"/>
            <p:nvPr/>
          </p:nvSpPr>
          <p:spPr>
            <a:xfrm>
              <a:off x="6428291" y="5127325"/>
              <a:ext cx="322867" cy="165454"/>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B9</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18" name="グループ化 17">
            <a:extLst>
              <a:ext uri="{FF2B5EF4-FFF2-40B4-BE49-F238E27FC236}">
                <a16:creationId xmlns:a16="http://schemas.microsoft.com/office/drawing/2014/main" id="{A6FDE853-B0D0-5AB2-9414-4D8F13E80E7D}"/>
              </a:ext>
            </a:extLst>
          </p:cNvPr>
          <p:cNvGrpSpPr/>
          <p:nvPr/>
        </p:nvGrpSpPr>
        <p:grpSpPr>
          <a:xfrm>
            <a:off x="5140999" y="5174880"/>
            <a:ext cx="298031" cy="149143"/>
            <a:chOff x="6428291" y="5127325"/>
            <a:chExt cx="322867" cy="165455"/>
          </a:xfrm>
        </p:grpSpPr>
        <p:sp>
          <p:nvSpPr>
            <p:cNvPr id="19" name="楕円 18">
              <a:extLst>
                <a:ext uri="{FF2B5EF4-FFF2-40B4-BE49-F238E27FC236}">
                  <a16:creationId xmlns:a16="http://schemas.microsoft.com/office/drawing/2014/main" id="{061DD3F8-E21A-605C-E95A-75B46B517A88}"/>
                </a:ext>
              </a:extLst>
            </p:cNvPr>
            <p:cNvSpPr/>
            <p:nvPr/>
          </p:nvSpPr>
          <p:spPr>
            <a:xfrm>
              <a:off x="6512047" y="5158734"/>
              <a:ext cx="80068" cy="90471"/>
            </a:xfrm>
            <a:prstGeom prst="ellipse">
              <a:avLst/>
            </a:prstGeom>
            <a:solidFill>
              <a:srgbClr val="FFCC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343934CE-3F39-E391-D2FB-79CEE904926C}"/>
                </a:ext>
              </a:extLst>
            </p:cNvPr>
            <p:cNvSpPr txBox="1"/>
            <p:nvPr/>
          </p:nvSpPr>
          <p:spPr>
            <a:xfrm>
              <a:off x="6428291" y="5127325"/>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B8</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28" name="グループ化 27">
            <a:extLst>
              <a:ext uri="{FF2B5EF4-FFF2-40B4-BE49-F238E27FC236}">
                <a16:creationId xmlns:a16="http://schemas.microsoft.com/office/drawing/2014/main" id="{F291DB20-A5C8-2580-D0EF-8EACDE8E92CE}"/>
              </a:ext>
            </a:extLst>
          </p:cNvPr>
          <p:cNvGrpSpPr/>
          <p:nvPr/>
        </p:nvGrpSpPr>
        <p:grpSpPr>
          <a:xfrm>
            <a:off x="5249424" y="5107226"/>
            <a:ext cx="298031" cy="149143"/>
            <a:chOff x="6428291" y="5127325"/>
            <a:chExt cx="322867" cy="165455"/>
          </a:xfrm>
        </p:grpSpPr>
        <p:sp>
          <p:nvSpPr>
            <p:cNvPr id="29" name="楕円 28">
              <a:extLst>
                <a:ext uri="{FF2B5EF4-FFF2-40B4-BE49-F238E27FC236}">
                  <a16:creationId xmlns:a16="http://schemas.microsoft.com/office/drawing/2014/main" id="{301C5D64-2EB1-8731-AD10-09170B94B04F}"/>
                </a:ext>
              </a:extLst>
            </p:cNvPr>
            <p:cNvSpPr/>
            <p:nvPr/>
          </p:nvSpPr>
          <p:spPr>
            <a:xfrm>
              <a:off x="6512047" y="5158734"/>
              <a:ext cx="80068" cy="90471"/>
            </a:xfrm>
            <a:prstGeom prst="ellipse">
              <a:avLst/>
            </a:prstGeom>
            <a:solidFill>
              <a:srgbClr val="FFCC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165784A5-1824-8049-FA9A-9E933223EB82}"/>
                </a:ext>
              </a:extLst>
            </p:cNvPr>
            <p:cNvSpPr txBox="1"/>
            <p:nvPr/>
          </p:nvSpPr>
          <p:spPr>
            <a:xfrm>
              <a:off x="6428291" y="5127325"/>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B7</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31" name="グループ化 30">
            <a:extLst>
              <a:ext uri="{FF2B5EF4-FFF2-40B4-BE49-F238E27FC236}">
                <a16:creationId xmlns:a16="http://schemas.microsoft.com/office/drawing/2014/main" id="{7C9A87E9-58E0-2931-B1B7-BCCB1BA38F87}"/>
              </a:ext>
            </a:extLst>
          </p:cNvPr>
          <p:cNvGrpSpPr/>
          <p:nvPr/>
        </p:nvGrpSpPr>
        <p:grpSpPr>
          <a:xfrm>
            <a:off x="5182922" y="5120138"/>
            <a:ext cx="298031" cy="149143"/>
            <a:chOff x="6428291" y="5127325"/>
            <a:chExt cx="322867" cy="165455"/>
          </a:xfrm>
        </p:grpSpPr>
        <p:sp>
          <p:nvSpPr>
            <p:cNvPr id="32" name="楕円 31">
              <a:extLst>
                <a:ext uri="{FF2B5EF4-FFF2-40B4-BE49-F238E27FC236}">
                  <a16:creationId xmlns:a16="http://schemas.microsoft.com/office/drawing/2014/main" id="{FC2A8008-5796-49E9-E3A4-1BC892844D04}"/>
                </a:ext>
              </a:extLst>
            </p:cNvPr>
            <p:cNvSpPr/>
            <p:nvPr/>
          </p:nvSpPr>
          <p:spPr>
            <a:xfrm>
              <a:off x="6512047" y="5158734"/>
              <a:ext cx="80068" cy="90471"/>
            </a:xfrm>
            <a:prstGeom prst="ellipse">
              <a:avLst/>
            </a:prstGeom>
            <a:solidFill>
              <a:srgbClr val="FFCC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2D45B720-39FD-9462-CD05-80599583C1A0}"/>
                </a:ext>
              </a:extLst>
            </p:cNvPr>
            <p:cNvSpPr txBox="1"/>
            <p:nvPr/>
          </p:nvSpPr>
          <p:spPr>
            <a:xfrm>
              <a:off x="6428291" y="5127325"/>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B6</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34" name="グループ化 33">
            <a:extLst>
              <a:ext uri="{FF2B5EF4-FFF2-40B4-BE49-F238E27FC236}">
                <a16:creationId xmlns:a16="http://schemas.microsoft.com/office/drawing/2014/main" id="{28093524-16C0-1ED4-9BF9-2404C4509080}"/>
              </a:ext>
            </a:extLst>
          </p:cNvPr>
          <p:cNvGrpSpPr/>
          <p:nvPr/>
        </p:nvGrpSpPr>
        <p:grpSpPr>
          <a:xfrm>
            <a:off x="5202445" y="4874665"/>
            <a:ext cx="298031" cy="149143"/>
            <a:chOff x="6428291" y="5127325"/>
            <a:chExt cx="322867" cy="165455"/>
          </a:xfrm>
        </p:grpSpPr>
        <p:sp>
          <p:nvSpPr>
            <p:cNvPr id="35" name="楕円 34">
              <a:extLst>
                <a:ext uri="{FF2B5EF4-FFF2-40B4-BE49-F238E27FC236}">
                  <a16:creationId xmlns:a16="http://schemas.microsoft.com/office/drawing/2014/main" id="{A9AAAFDF-7ACE-3C37-37C7-7F0E48ACE94F}"/>
                </a:ext>
              </a:extLst>
            </p:cNvPr>
            <p:cNvSpPr/>
            <p:nvPr/>
          </p:nvSpPr>
          <p:spPr>
            <a:xfrm>
              <a:off x="6512047" y="5158734"/>
              <a:ext cx="80068" cy="90471"/>
            </a:xfrm>
            <a:prstGeom prst="ellipse">
              <a:avLst/>
            </a:prstGeom>
            <a:solidFill>
              <a:srgbClr val="FFCC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BA14B48D-8F11-ECE1-E6DE-457B08FB48F9}"/>
                </a:ext>
              </a:extLst>
            </p:cNvPr>
            <p:cNvSpPr txBox="1"/>
            <p:nvPr/>
          </p:nvSpPr>
          <p:spPr>
            <a:xfrm>
              <a:off x="6428291" y="5127325"/>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B5</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37" name="グループ化 36">
            <a:extLst>
              <a:ext uri="{FF2B5EF4-FFF2-40B4-BE49-F238E27FC236}">
                <a16:creationId xmlns:a16="http://schemas.microsoft.com/office/drawing/2014/main" id="{BB29E148-873E-604D-DF6E-394FB71A806B}"/>
              </a:ext>
            </a:extLst>
          </p:cNvPr>
          <p:cNvGrpSpPr/>
          <p:nvPr/>
        </p:nvGrpSpPr>
        <p:grpSpPr>
          <a:xfrm>
            <a:off x="5114800" y="4932437"/>
            <a:ext cx="298031" cy="149143"/>
            <a:chOff x="6428291" y="5127325"/>
            <a:chExt cx="322867" cy="165455"/>
          </a:xfrm>
        </p:grpSpPr>
        <p:sp>
          <p:nvSpPr>
            <p:cNvPr id="38" name="楕円 37">
              <a:extLst>
                <a:ext uri="{FF2B5EF4-FFF2-40B4-BE49-F238E27FC236}">
                  <a16:creationId xmlns:a16="http://schemas.microsoft.com/office/drawing/2014/main" id="{116349C5-65E6-982D-06F8-884E1685D509}"/>
                </a:ext>
              </a:extLst>
            </p:cNvPr>
            <p:cNvSpPr/>
            <p:nvPr/>
          </p:nvSpPr>
          <p:spPr>
            <a:xfrm>
              <a:off x="6512047" y="5158734"/>
              <a:ext cx="80068" cy="90471"/>
            </a:xfrm>
            <a:prstGeom prst="ellipse">
              <a:avLst/>
            </a:prstGeom>
            <a:solidFill>
              <a:srgbClr val="FFCC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BDFC1DF6-203E-3F3B-AD88-91D5DC7AA552}"/>
                </a:ext>
              </a:extLst>
            </p:cNvPr>
            <p:cNvSpPr txBox="1"/>
            <p:nvPr/>
          </p:nvSpPr>
          <p:spPr>
            <a:xfrm>
              <a:off x="6428291" y="5127325"/>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B4</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40" name="グループ化 39">
            <a:extLst>
              <a:ext uri="{FF2B5EF4-FFF2-40B4-BE49-F238E27FC236}">
                <a16:creationId xmlns:a16="http://schemas.microsoft.com/office/drawing/2014/main" id="{08372FE3-1E38-AFAE-0DE1-114C8F6D2B71}"/>
              </a:ext>
            </a:extLst>
          </p:cNvPr>
          <p:cNvGrpSpPr/>
          <p:nvPr/>
        </p:nvGrpSpPr>
        <p:grpSpPr>
          <a:xfrm>
            <a:off x="5167000" y="4992852"/>
            <a:ext cx="298031" cy="149143"/>
            <a:chOff x="6428291" y="5127325"/>
            <a:chExt cx="322867" cy="165455"/>
          </a:xfrm>
        </p:grpSpPr>
        <p:sp>
          <p:nvSpPr>
            <p:cNvPr id="41" name="楕円 40">
              <a:extLst>
                <a:ext uri="{FF2B5EF4-FFF2-40B4-BE49-F238E27FC236}">
                  <a16:creationId xmlns:a16="http://schemas.microsoft.com/office/drawing/2014/main" id="{BECC367F-263D-267E-6663-F00631371B26}"/>
                </a:ext>
              </a:extLst>
            </p:cNvPr>
            <p:cNvSpPr/>
            <p:nvPr/>
          </p:nvSpPr>
          <p:spPr>
            <a:xfrm>
              <a:off x="6512047" y="5158734"/>
              <a:ext cx="80068" cy="90471"/>
            </a:xfrm>
            <a:prstGeom prst="ellipse">
              <a:avLst/>
            </a:prstGeom>
            <a:solidFill>
              <a:srgbClr val="FFCC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58FB8F75-EA81-45B7-86BC-BC1AA9492D34}"/>
                </a:ext>
              </a:extLst>
            </p:cNvPr>
            <p:cNvSpPr txBox="1"/>
            <p:nvPr/>
          </p:nvSpPr>
          <p:spPr>
            <a:xfrm>
              <a:off x="6428291" y="5127325"/>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B3</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43" name="グループ化 42">
            <a:extLst>
              <a:ext uri="{FF2B5EF4-FFF2-40B4-BE49-F238E27FC236}">
                <a16:creationId xmlns:a16="http://schemas.microsoft.com/office/drawing/2014/main" id="{3969516F-8088-F4B7-6610-D7ADA5170C4C}"/>
              </a:ext>
            </a:extLst>
          </p:cNvPr>
          <p:cNvGrpSpPr/>
          <p:nvPr/>
        </p:nvGrpSpPr>
        <p:grpSpPr>
          <a:xfrm>
            <a:off x="5091437" y="5019453"/>
            <a:ext cx="298031" cy="149143"/>
            <a:chOff x="6428291" y="5127325"/>
            <a:chExt cx="322867" cy="165455"/>
          </a:xfrm>
        </p:grpSpPr>
        <p:sp>
          <p:nvSpPr>
            <p:cNvPr id="44" name="楕円 43">
              <a:extLst>
                <a:ext uri="{FF2B5EF4-FFF2-40B4-BE49-F238E27FC236}">
                  <a16:creationId xmlns:a16="http://schemas.microsoft.com/office/drawing/2014/main" id="{EA0AC974-CEAC-9192-648D-2F2704F030BB}"/>
                </a:ext>
              </a:extLst>
            </p:cNvPr>
            <p:cNvSpPr/>
            <p:nvPr/>
          </p:nvSpPr>
          <p:spPr>
            <a:xfrm>
              <a:off x="6512047" y="5158734"/>
              <a:ext cx="80068" cy="90471"/>
            </a:xfrm>
            <a:prstGeom prst="ellipse">
              <a:avLst/>
            </a:prstGeom>
            <a:solidFill>
              <a:srgbClr val="FFCC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4AE4D157-5316-3F61-FDFB-6FEB087D2B02}"/>
                </a:ext>
              </a:extLst>
            </p:cNvPr>
            <p:cNvSpPr txBox="1"/>
            <p:nvPr/>
          </p:nvSpPr>
          <p:spPr>
            <a:xfrm>
              <a:off x="6428291" y="5127325"/>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B2</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46" name="グループ化 45">
            <a:extLst>
              <a:ext uri="{FF2B5EF4-FFF2-40B4-BE49-F238E27FC236}">
                <a16:creationId xmlns:a16="http://schemas.microsoft.com/office/drawing/2014/main" id="{40347245-4857-B544-AE2B-BD3A62E463D0}"/>
              </a:ext>
            </a:extLst>
          </p:cNvPr>
          <p:cNvGrpSpPr/>
          <p:nvPr/>
        </p:nvGrpSpPr>
        <p:grpSpPr>
          <a:xfrm>
            <a:off x="5441287" y="4984405"/>
            <a:ext cx="298031" cy="149143"/>
            <a:chOff x="6428291" y="5127325"/>
            <a:chExt cx="322867" cy="165455"/>
          </a:xfrm>
        </p:grpSpPr>
        <p:sp>
          <p:nvSpPr>
            <p:cNvPr id="47" name="楕円 46">
              <a:extLst>
                <a:ext uri="{FF2B5EF4-FFF2-40B4-BE49-F238E27FC236}">
                  <a16:creationId xmlns:a16="http://schemas.microsoft.com/office/drawing/2014/main" id="{29B54FC2-7CD1-E172-8152-3E38EBBF4955}"/>
                </a:ext>
              </a:extLst>
            </p:cNvPr>
            <p:cNvSpPr/>
            <p:nvPr/>
          </p:nvSpPr>
          <p:spPr>
            <a:xfrm>
              <a:off x="6512047" y="5158734"/>
              <a:ext cx="80068" cy="90471"/>
            </a:xfrm>
            <a:prstGeom prst="ellipse">
              <a:avLst/>
            </a:prstGeom>
            <a:solidFill>
              <a:srgbClr val="FFCC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FCFD4918-9819-364B-4D41-26C3DA92DDF4}"/>
                </a:ext>
              </a:extLst>
            </p:cNvPr>
            <p:cNvSpPr txBox="1"/>
            <p:nvPr/>
          </p:nvSpPr>
          <p:spPr>
            <a:xfrm>
              <a:off x="6428291" y="5127325"/>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B1</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49" name="グループ化 48">
            <a:extLst>
              <a:ext uri="{FF2B5EF4-FFF2-40B4-BE49-F238E27FC236}">
                <a16:creationId xmlns:a16="http://schemas.microsoft.com/office/drawing/2014/main" id="{5481E616-ECE2-9AF8-9711-2413FD08FCD9}"/>
              </a:ext>
            </a:extLst>
          </p:cNvPr>
          <p:cNvGrpSpPr/>
          <p:nvPr/>
        </p:nvGrpSpPr>
        <p:grpSpPr>
          <a:xfrm>
            <a:off x="5143096" y="5313217"/>
            <a:ext cx="298031" cy="134973"/>
            <a:chOff x="6432052" y="5133613"/>
            <a:chExt cx="322867" cy="149735"/>
          </a:xfrm>
        </p:grpSpPr>
        <p:sp>
          <p:nvSpPr>
            <p:cNvPr id="50" name="楕円 49">
              <a:extLst>
                <a:ext uri="{FF2B5EF4-FFF2-40B4-BE49-F238E27FC236}">
                  <a16:creationId xmlns:a16="http://schemas.microsoft.com/office/drawing/2014/main" id="{B38C861E-C724-AA72-DFCA-56CB5682D078}"/>
                </a:ext>
              </a:extLst>
            </p:cNvPr>
            <p:cNvSpPr/>
            <p:nvPr/>
          </p:nvSpPr>
          <p:spPr>
            <a:xfrm>
              <a:off x="6512047" y="5158734"/>
              <a:ext cx="92914" cy="89178"/>
            </a:xfrm>
            <a:prstGeom prst="ellipse">
              <a:avLst/>
            </a:prstGeom>
            <a:solidFill>
              <a:srgbClr val="FFCC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7A374C4D-C96A-3544-F6D0-FBA31236A531}"/>
                </a:ext>
              </a:extLst>
            </p:cNvPr>
            <p:cNvSpPr txBox="1"/>
            <p:nvPr/>
          </p:nvSpPr>
          <p:spPr>
            <a:xfrm>
              <a:off x="6432052" y="5133613"/>
              <a:ext cx="322867" cy="149735"/>
            </a:xfrm>
            <a:prstGeom prst="rect">
              <a:avLst/>
            </a:prstGeom>
            <a:noFill/>
          </p:spPr>
          <p:txBody>
            <a:bodyPr wrap="square" rtlCol="0">
              <a:spAutoFit/>
            </a:bodyPr>
            <a:lstStyle/>
            <a:p>
              <a:pPr defTabSz="844083">
                <a:defRPr/>
              </a:pPr>
              <a:r>
                <a:rPr kumimoji="1" lang="en-US" altLang="ja-JP" sz="277">
                  <a:solidFill>
                    <a:prstClr val="black"/>
                  </a:solidFill>
                  <a:latin typeface="Meiryo UI" panose="020B0604030504040204" pitchFamily="50" charset="-128"/>
                  <a:ea typeface="Meiryo UI" panose="020B0604030504040204" pitchFamily="50" charset="-128"/>
                </a:rPr>
                <a:t>B10</a:t>
              </a:r>
              <a:endParaRPr kumimoji="1" lang="ja-JP" altLang="en-US" sz="277">
                <a:solidFill>
                  <a:prstClr val="black"/>
                </a:solidFill>
                <a:latin typeface="Meiryo UI" panose="020B0604030504040204" pitchFamily="50" charset="-128"/>
                <a:ea typeface="Meiryo UI" panose="020B0604030504040204" pitchFamily="50" charset="-128"/>
              </a:endParaRPr>
            </a:p>
          </p:txBody>
        </p:sp>
      </p:grpSp>
      <p:grpSp>
        <p:nvGrpSpPr>
          <p:cNvPr id="52" name="グループ化 51">
            <a:extLst>
              <a:ext uri="{FF2B5EF4-FFF2-40B4-BE49-F238E27FC236}">
                <a16:creationId xmlns:a16="http://schemas.microsoft.com/office/drawing/2014/main" id="{5521D538-B46F-459D-6D47-35A8ED86974C}"/>
              </a:ext>
            </a:extLst>
          </p:cNvPr>
          <p:cNvGrpSpPr/>
          <p:nvPr/>
        </p:nvGrpSpPr>
        <p:grpSpPr>
          <a:xfrm>
            <a:off x="4994028" y="4778460"/>
            <a:ext cx="298031" cy="149143"/>
            <a:chOff x="6429875" y="5128579"/>
            <a:chExt cx="322867" cy="165455"/>
          </a:xfrm>
        </p:grpSpPr>
        <p:sp>
          <p:nvSpPr>
            <p:cNvPr id="53" name="楕円 52">
              <a:extLst>
                <a:ext uri="{FF2B5EF4-FFF2-40B4-BE49-F238E27FC236}">
                  <a16:creationId xmlns:a16="http://schemas.microsoft.com/office/drawing/2014/main" id="{89C2BA0B-394E-9CBA-7302-7FF423E51527}"/>
                </a:ext>
              </a:extLst>
            </p:cNvPr>
            <p:cNvSpPr/>
            <p:nvPr/>
          </p:nvSpPr>
          <p:spPr>
            <a:xfrm>
              <a:off x="6512047" y="5158734"/>
              <a:ext cx="80068" cy="90471"/>
            </a:xfrm>
            <a:prstGeom prst="ellipse">
              <a:avLst/>
            </a:prstGeom>
            <a:solidFill>
              <a:srgbClr val="FFCCCC"/>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B09D3AFE-BB0D-2A3E-4597-B1342EADFA68}"/>
                </a:ext>
              </a:extLst>
            </p:cNvPr>
            <p:cNvSpPr txBox="1"/>
            <p:nvPr/>
          </p:nvSpPr>
          <p:spPr>
            <a:xfrm>
              <a:off x="6429875" y="5128579"/>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C1</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55" name="グループ化 54">
            <a:extLst>
              <a:ext uri="{FF2B5EF4-FFF2-40B4-BE49-F238E27FC236}">
                <a16:creationId xmlns:a16="http://schemas.microsoft.com/office/drawing/2014/main" id="{42E9F87D-5E12-A0E9-50D5-80912BB903DD}"/>
              </a:ext>
            </a:extLst>
          </p:cNvPr>
          <p:cNvGrpSpPr/>
          <p:nvPr/>
        </p:nvGrpSpPr>
        <p:grpSpPr>
          <a:xfrm>
            <a:off x="5051803" y="5245088"/>
            <a:ext cx="298031" cy="149143"/>
            <a:chOff x="6429875" y="5128579"/>
            <a:chExt cx="322867" cy="165455"/>
          </a:xfrm>
        </p:grpSpPr>
        <p:sp>
          <p:nvSpPr>
            <p:cNvPr id="56" name="楕円 55">
              <a:extLst>
                <a:ext uri="{FF2B5EF4-FFF2-40B4-BE49-F238E27FC236}">
                  <a16:creationId xmlns:a16="http://schemas.microsoft.com/office/drawing/2014/main" id="{E94D37F8-2325-9EBF-94BB-10E936936BA0}"/>
                </a:ext>
              </a:extLst>
            </p:cNvPr>
            <p:cNvSpPr/>
            <p:nvPr/>
          </p:nvSpPr>
          <p:spPr>
            <a:xfrm>
              <a:off x="6512047" y="5158734"/>
              <a:ext cx="80068" cy="90471"/>
            </a:xfrm>
            <a:prstGeom prst="ellipse">
              <a:avLst/>
            </a:prstGeom>
            <a:solidFill>
              <a:srgbClr val="FFCCCC"/>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0E59DD21-EEE3-A0FD-1A39-B7D1CB8D89B5}"/>
                </a:ext>
              </a:extLst>
            </p:cNvPr>
            <p:cNvSpPr txBox="1"/>
            <p:nvPr/>
          </p:nvSpPr>
          <p:spPr>
            <a:xfrm>
              <a:off x="6429875" y="5128579"/>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C2</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58" name="グループ化 57">
            <a:extLst>
              <a:ext uri="{FF2B5EF4-FFF2-40B4-BE49-F238E27FC236}">
                <a16:creationId xmlns:a16="http://schemas.microsoft.com/office/drawing/2014/main" id="{068F79B7-6163-966A-E7F9-36D785048D47}"/>
              </a:ext>
            </a:extLst>
          </p:cNvPr>
          <p:cNvGrpSpPr/>
          <p:nvPr/>
        </p:nvGrpSpPr>
        <p:grpSpPr>
          <a:xfrm>
            <a:off x="5051343" y="5164865"/>
            <a:ext cx="298031" cy="149143"/>
            <a:chOff x="6429875" y="5128579"/>
            <a:chExt cx="322867" cy="165455"/>
          </a:xfrm>
        </p:grpSpPr>
        <p:sp>
          <p:nvSpPr>
            <p:cNvPr id="59" name="楕円 58">
              <a:extLst>
                <a:ext uri="{FF2B5EF4-FFF2-40B4-BE49-F238E27FC236}">
                  <a16:creationId xmlns:a16="http://schemas.microsoft.com/office/drawing/2014/main" id="{0A07E3C4-4364-9B0D-00D9-68C491DE9C9F}"/>
                </a:ext>
              </a:extLst>
            </p:cNvPr>
            <p:cNvSpPr/>
            <p:nvPr/>
          </p:nvSpPr>
          <p:spPr>
            <a:xfrm>
              <a:off x="6512047" y="5158734"/>
              <a:ext cx="80068" cy="90471"/>
            </a:xfrm>
            <a:prstGeom prst="ellipse">
              <a:avLst/>
            </a:prstGeom>
            <a:solidFill>
              <a:srgbClr val="FFCCCC"/>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D4F2AFB6-007D-B007-347D-74D4149A0DF2}"/>
                </a:ext>
              </a:extLst>
            </p:cNvPr>
            <p:cNvSpPr txBox="1"/>
            <p:nvPr/>
          </p:nvSpPr>
          <p:spPr>
            <a:xfrm>
              <a:off x="6429875" y="5128579"/>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C3</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61" name="グループ化 60">
            <a:extLst>
              <a:ext uri="{FF2B5EF4-FFF2-40B4-BE49-F238E27FC236}">
                <a16:creationId xmlns:a16="http://schemas.microsoft.com/office/drawing/2014/main" id="{79038A1A-80F9-DE49-8778-F9DE72F8940F}"/>
              </a:ext>
            </a:extLst>
          </p:cNvPr>
          <p:cNvGrpSpPr/>
          <p:nvPr/>
        </p:nvGrpSpPr>
        <p:grpSpPr>
          <a:xfrm>
            <a:off x="4979533" y="4942982"/>
            <a:ext cx="298031" cy="149143"/>
            <a:chOff x="6429875" y="5128579"/>
            <a:chExt cx="322867" cy="165455"/>
          </a:xfrm>
        </p:grpSpPr>
        <p:sp>
          <p:nvSpPr>
            <p:cNvPr id="62" name="楕円 61">
              <a:extLst>
                <a:ext uri="{FF2B5EF4-FFF2-40B4-BE49-F238E27FC236}">
                  <a16:creationId xmlns:a16="http://schemas.microsoft.com/office/drawing/2014/main" id="{653BF648-4680-5052-85C6-D5F0217411F3}"/>
                </a:ext>
              </a:extLst>
            </p:cNvPr>
            <p:cNvSpPr/>
            <p:nvPr/>
          </p:nvSpPr>
          <p:spPr>
            <a:xfrm>
              <a:off x="6512047" y="5158734"/>
              <a:ext cx="80068" cy="90471"/>
            </a:xfrm>
            <a:prstGeom prst="ellipse">
              <a:avLst/>
            </a:prstGeom>
            <a:solidFill>
              <a:srgbClr val="FFCCCC"/>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63" name="テキスト ボックス 62">
              <a:extLst>
                <a:ext uri="{FF2B5EF4-FFF2-40B4-BE49-F238E27FC236}">
                  <a16:creationId xmlns:a16="http://schemas.microsoft.com/office/drawing/2014/main" id="{C59D85BE-1D11-453C-04CA-F3F51B0EFA1A}"/>
                </a:ext>
              </a:extLst>
            </p:cNvPr>
            <p:cNvSpPr txBox="1"/>
            <p:nvPr/>
          </p:nvSpPr>
          <p:spPr>
            <a:xfrm>
              <a:off x="6429875" y="5128579"/>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C4</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64" name="グループ化 63">
            <a:extLst>
              <a:ext uri="{FF2B5EF4-FFF2-40B4-BE49-F238E27FC236}">
                <a16:creationId xmlns:a16="http://schemas.microsoft.com/office/drawing/2014/main" id="{300C7BB2-165B-A165-9697-B08B290F80DD}"/>
              </a:ext>
            </a:extLst>
          </p:cNvPr>
          <p:cNvGrpSpPr/>
          <p:nvPr/>
        </p:nvGrpSpPr>
        <p:grpSpPr>
          <a:xfrm>
            <a:off x="4896682" y="5107226"/>
            <a:ext cx="298031" cy="149143"/>
            <a:chOff x="6429875" y="5128579"/>
            <a:chExt cx="322867" cy="165455"/>
          </a:xfrm>
        </p:grpSpPr>
        <p:sp>
          <p:nvSpPr>
            <p:cNvPr id="65" name="楕円 64">
              <a:extLst>
                <a:ext uri="{FF2B5EF4-FFF2-40B4-BE49-F238E27FC236}">
                  <a16:creationId xmlns:a16="http://schemas.microsoft.com/office/drawing/2014/main" id="{B405927D-1DD1-44E9-2E7F-F5AEB965EC82}"/>
                </a:ext>
              </a:extLst>
            </p:cNvPr>
            <p:cNvSpPr/>
            <p:nvPr/>
          </p:nvSpPr>
          <p:spPr>
            <a:xfrm>
              <a:off x="6512047" y="5158734"/>
              <a:ext cx="80068" cy="90471"/>
            </a:xfrm>
            <a:prstGeom prst="ellipse">
              <a:avLst/>
            </a:prstGeom>
            <a:solidFill>
              <a:srgbClr val="FFCCCC"/>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66" name="テキスト ボックス 65">
              <a:extLst>
                <a:ext uri="{FF2B5EF4-FFF2-40B4-BE49-F238E27FC236}">
                  <a16:creationId xmlns:a16="http://schemas.microsoft.com/office/drawing/2014/main" id="{492D5544-7543-7B3F-CD98-605F7866E165}"/>
                </a:ext>
              </a:extLst>
            </p:cNvPr>
            <p:cNvSpPr txBox="1"/>
            <p:nvPr/>
          </p:nvSpPr>
          <p:spPr>
            <a:xfrm>
              <a:off x="6429875" y="5128579"/>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C5</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67" name="グループ化 66">
            <a:extLst>
              <a:ext uri="{FF2B5EF4-FFF2-40B4-BE49-F238E27FC236}">
                <a16:creationId xmlns:a16="http://schemas.microsoft.com/office/drawing/2014/main" id="{54B240C2-39CB-A81E-7321-CB53EF54CBDF}"/>
              </a:ext>
            </a:extLst>
          </p:cNvPr>
          <p:cNvGrpSpPr/>
          <p:nvPr/>
        </p:nvGrpSpPr>
        <p:grpSpPr>
          <a:xfrm>
            <a:off x="5044293" y="4837752"/>
            <a:ext cx="298031" cy="149143"/>
            <a:chOff x="6429875" y="5128579"/>
            <a:chExt cx="322867" cy="165455"/>
          </a:xfrm>
        </p:grpSpPr>
        <p:sp>
          <p:nvSpPr>
            <p:cNvPr id="68" name="楕円 67">
              <a:extLst>
                <a:ext uri="{FF2B5EF4-FFF2-40B4-BE49-F238E27FC236}">
                  <a16:creationId xmlns:a16="http://schemas.microsoft.com/office/drawing/2014/main" id="{5AC2C525-DDE1-D5EC-B99C-7112E8ABA8E8}"/>
                </a:ext>
              </a:extLst>
            </p:cNvPr>
            <p:cNvSpPr/>
            <p:nvPr/>
          </p:nvSpPr>
          <p:spPr>
            <a:xfrm>
              <a:off x="6512047" y="5158734"/>
              <a:ext cx="80068" cy="90471"/>
            </a:xfrm>
            <a:prstGeom prst="ellipse">
              <a:avLst/>
            </a:prstGeom>
            <a:solidFill>
              <a:srgbClr val="FFCCCC"/>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69" name="テキスト ボックス 68">
              <a:extLst>
                <a:ext uri="{FF2B5EF4-FFF2-40B4-BE49-F238E27FC236}">
                  <a16:creationId xmlns:a16="http://schemas.microsoft.com/office/drawing/2014/main" id="{142CBBD6-2D48-D16A-D512-D7A7684AF0C7}"/>
                </a:ext>
              </a:extLst>
            </p:cNvPr>
            <p:cNvSpPr txBox="1"/>
            <p:nvPr/>
          </p:nvSpPr>
          <p:spPr>
            <a:xfrm>
              <a:off x="6429875" y="5128579"/>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C6</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70" name="グループ化 69">
            <a:extLst>
              <a:ext uri="{FF2B5EF4-FFF2-40B4-BE49-F238E27FC236}">
                <a16:creationId xmlns:a16="http://schemas.microsoft.com/office/drawing/2014/main" id="{FD56D565-F8AF-D43F-C29E-566E820429FE}"/>
              </a:ext>
            </a:extLst>
          </p:cNvPr>
          <p:cNvGrpSpPr/>
          <p:nvPr/>
        </p:nvGrpSpPr>
        <p:grpSpPr>
          <a:xfrm>
            <a:off x="5005058" y="5048503"/>
            <a:ext cx="298031" cy="149143"/>
            <a:chOff x="6429875" y="5128579"/>
            <a:chExt cx="322867" cy="165455"/>
          </a:xfrm>
        </p:grpSpPr>
        <p:sp>
          <p:nvSpPr>
            <p:cNvPr id="71" name="楕円 70">
              <a:extLst>
                <a:ext uri="{FF2B5EF4-FFF2-40B4-BE49-F238E27FC236}">
                  <a16:creationId xmlns:a16="http://schemas.microsoft.com/office/drawing/2014/main" id="{757D22B2-4D55-5DC9-D375-D428B74C8097}"/>
                </a:ext>
              </a:extLst>
            </p:cNvPr>
            <p:cNvSpPr/>
            <p:nvPr/>
          </p:nvSpPr>
          <p:spPr>
            <a:xfrm>
              <a:off x="6512047" y="5158734"/>
              <a:ext cx="80068" cy="90471"/>
            </a:xfrm>
            <a:prstGeom prst="ellipse">
              <a:avLst/>
            </a:prstGeom>
            <a:solidFill>
              <a:srgbClr val="FFCCCC"/>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72" name="テキスト ボックス 71">
              <a:extLst>
                <a:ext uri="{FF2B5EF4-FFF2-40B4-BE49-F238E27FC236}">
                  <a16:creationId xmlns:a16="http://schemas.microsoft.com/office/drawing/2014/main" id="{9C7192D5-0594-2EC5-6D28-F63558018B6A}"/>
                </a:ext>
              </a:extLst>
            </p:cNvPr>
            <p:cNvSpPr txBox="1"/>
            <p:nvPr/>
          </p:nvSpPr>
          <p:spPr>
            <a:xfrm>
              <a:off x="6429875" y="5128579"/>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C7</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73" name="グループ化 72">
            <a:extLst>
              <a:ext uri="{FF2B5EF4-FFF2-40B4-BE49-F238E27FC236}">
                <a16:creationId xmlns:a16="http://schemas.microsoft.com/office/drawing/2014/main" id="{4A03A714-DD64-89F5-BEDD-399E20084403}"/>
              </a:ext>
            </a:extLst>
          </p:cNvPr>
          <p:cNvGrpSpPr/>
          <p:nvPr/>
        </p:nvGrpSpPr>
        <p:grpSpPr>
          <a:xfrm>
            <a:off x="4795192" y="5227170"/>
            <a:ext cx="298031" cy="149143"/>
            <a:chOff x="6429875" y="5128579"/>
            <a:chExt cx="322867" cy="165455"/>
          </a:xfrm>
        </p:grpSpPr>
        <p:sp>
          <p:nvSpPr>
            <p:cNvPr id="76" name="楕円 75">
              <a:extLst>
                <a:ext uri="{FF2B5EF4-FFF2-40B4-BE49-F238E27FC236}">
                  <a16:creationId xmlns:a16="http://schemas.microsoft.com/office/drawing/2014/main" id="{722EA906-80AE-1423-8BFD-0B7D56D1A642}"/>
                </a:ext>
              </a:extLst>
            </p:cNvPr>
            <p:cNvSpPr/>
            <p:nvPr/>
          </p:nvSpPr>
          <p:spPr>
            <a:xfrm>
              <a:off x="6512047" y="5158734"/>
              <a:ext cx="80068" cy="90471"/>
            </a:xfrm>
            <a:prstGeom prst="ellipse">
              <a:avLst/>
            </a:prstGeom>
            <a:solidFill>
              <a:srgbClr val="FFCCCC"/>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77" name="テキスト ボックス 76">
              <a:extLst>
                <a:ext uri="{FF2B5EF4-FFF2-40B4-BE49-F238E27FC236}">
                  <a16:creationId xmlns:a16="http://schemas.microsoft.com/office/drawing/2014/main" id="{EA2A6E58-20B3-8EEE-8011-9FF2A11B129B}"/>
                </a:ext>
              </a:extLst>
            </p:cNvPr>
            <p:cNvSpPr txBox="1"/>
            <p:nvPr/>
          </p:nvSpPr>
          <p:spPr>
            <a:xfrm>
              <a:off x="6429875" y="5128579"/>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C8</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78" name="グループ化 77">
            <a:extLst>
              <a:ext uri="{FF2B5EF4-FFF2-40B4-BE49-F238E27FC236}">
                <a16:creationId xmlns:a16="http://schemas.microsoft.com/office/drawing/2014/main" id="{CBB59986-89AF-6AC8-0C9C-0FFA92E415EC}"/>
              </a:ext>
            </a:extLst>
          </p:cNvPr>
          <p:cNvGrpSpPr/>
          <p:nvPr/>
        </p:nvGrpSpPr>
        <p:grpSpPr>
          <a:xfrm>
            <a:off x="4816921" y="5119779"/>
            <a:ext cx="298031" cy="149143"/>
            <a:chOff x="6429875" y="5128579"/>
            <a:chExt cx="322867" cy="165455"/>
          </a:xfrm>
        </p:grpSpPr>
        <p:sp>
          <p:nvSpPr>
            <p:cNvPr id="79" name="楕円 78">
              <a:extLst>
                <a:ext uri="{FF2B5EF4-FFF2-40B4-BE49-F238E27FC236}">
                  <a16:creationId xmlns:a16="http://schemas.microsoft.com/office/drawing/2014/main" id="{9F8CF47F-F7E0-3C95-697C-E253C57326F1}"/>
                </a:ext>
              </a:extLst>
            </p:cNvPr>
            <p:cNvSpPr/>
            <p:nvPr/>
          </p:nvSpPr>
          <p:spPr>
            <a:xfrm>
              <a:off x="6512047" y="5158734"/>
              <a:ext cx="80068" cy="90471"/>
            </a:xfrm>
            <a:prstGeom prst="ellipse">
              <a:avLst/>
            </a:prstGeom>
            <a:solidFill>
              <a:srgbClr val="FFCCCC"/>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80" name="テキスト ボックス 79">
              <a:extLst>
                <a:ext uri="{FF2B5EF4-FFF2-40B4-BE49-F238E27FC236}">
                  <a16:creationId xmlns:a16="http://schemas.microsoft.com/office/drawing/2014/main" id="{61AC2489-24AF-062D-5B79-A13F5CF86737}"/>
                </a:ext>
              </a:extLst>
            </p:cNvPr>
            <p:cNvSpPr txBox="1"/>
            <p:nvPr/>
          </p:nvSpPr>
          <p:spPr>
            <a:xfrm>
              <a:off x="6429875" y="5128579"/>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C9</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81" name="グループ化 80">
            <a:extLst>
              <a:ext uri="{FF2B5EF4-FFF2-40B4-BE49-F238E27FC236}">
                <a16:creationId xmlns:a16="http://schemas.microsoft.com/office/drawing/2014/main" id="{EAAF6583-3DB9-FC2E-DC9F-8D0A78C3809B}"/>
              </a:ext>
            </a:extLst>
          </p:cNvPr>
          <p:cNvGrpSpPr/>
          <p:nvPr/>
        </p:nvGrpSpPr>
        <p:grpSpPr>
          <a:xfrm>
            <a:off x="4803816" y="5057767"/>
            <a:ext cx="298031" cy="134973"/>
            <a:chOff x="6425113" y="5133455"/>
            <a:chExt cx="322867" cy="149735"/>
          </a:xfrm>
        </p:grpSpPr>
        <p:sp>
          <p:nvSpPr>
            <p:cNvPr id="82" name="楕円 81">
              <a:extLst>
                <a:ext uri="{FF2B5EF4-FFF2-40B4-BE49-F238E27FC236}">
                  <a16:creationId xmlns:a16="http://schemas.microsoft.com/office/drawing/2014/main" id="{4E9FBD05-F3F0-EC81-706E-FDE325A569DA}"/>
                </a:ext>
              </a:extLst>
            </p:cNvPr>
            <p:cNvSpPr/>
            <p:nvPr/>
          </p:nvSpPr>
          <p:spPr>
            <a:xfrm>
              <a:off x="6512047" y="5158734"/>
              <a:ext cx="80068" cy="90471"/>
            </a:xfrm>
            <a:prstGeom prst="ellipse">
              <a:avLst/>
            </a:prstGeom>
            <a:solidFill>
              <a:srgbClr val="FFCCCC"/>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83" name="テキスト ボックス 82">
              <a:extLst>
                <a:ext uri="{FF2B5EF4-FFF2-40B4-BE49-F238E27FC236}">
                  <a16:creationId xmlns:a16="http://schemas.microsoft.com/office/drawing/2014/main" id="{C4A981B1-2685-51A5-569F-90EA02CEFA0E}"/>
                </a:ext>
              </a:extLst>
            </p:cNvPr>
            <p:cNvSpPr txBox="1"/>
            <p:nvPr/>
          </p:nvSpPr>
          <p:spPr>
            <a:xfrm>
              <a:off x="6425113" y="5133455"/>
              <a:ext cx="322867" cy="149735"/>
            </a:xfrm>
            <a:prstGeom prst="rect">
              <a:avLst/>
            </a:prstGeom>
            <a:noFill/>
          </p:spPr>
          <p:txBody>
            <a:bodyPr wrap="square" rtlCol="0">
              <a:spAutoFit/>
            </a:bodyPr>
            <a:lstStyle/>
            <a:p>
              <a:pPr defTabSz="844083">
                <a:defRPr/>
              </a:pPr>
              <a:r>
                <a:rPr kumimoji="1" lang="en-US" altLang="ja-JP" sz="277">
                  <a:solidFill>
                    <a:prstClr val="black"/>
                  </a:solidFill>
                  <a:latin typeface="Meiryo UI" panose="020B0604030504040204" pitchFamily="50" charset="-128"/>
                  <a:ea typeface="Meiryo UI" panose="020B0604030504040204" pitchFamily="50" charset="-128"/>
                </a:rPr>
                <a:t>C10</a:t>
              </a:r>
              <a:endParaRPr kumimoji="1" lang="ja-JP" altLang="en-US" sz="277">
                <a:solidFill>
                  <a:prstClr val="black"/>
                </a:solidFill>
                <a:latin typeface="Meiryo UI" panose="020B0604030504040204" pitchFamily="50" charset="-128"/>
                <a:ea typeface="Meiryo UI" panose="020B0604030504040204" pitchFamily="50" charset="-128"/>
              </a:endParaRPr>
            </a:p>
          </p:txBody>
        </p:sp>
      </p:grpSp>
      <p:grpSp>
        <p:nvGrpSpPr>
          <p:cNvPr id="84" name="グループ化 83">
            <a:extLst>
              <a:ext uri="{FF2B5EF4-FFF2-40B4-BE49-F238E27FC236}">
                <a16:creationId xmlns:a16="http://schemas.microsoft.com/office/drawing/2014/main" id="{D5EF6951-E435-5C28-CF2B-B7F151386885}"/>
              </a:ext>
            </a:extLst>
          </p:cNvPr>
          <p:cNvGrpSpPr/>
          <p:nvPr/>
        </p:nvGrpSpPr>
        <p:grpSpPr>
          <a:xfrm>
            <a:off x="4904086" y="4854574"/>
            <a:ext cx="298031" cy="134973"/>
            <a:chOff x="6425113" y="5133455"/>
            <a:chExt cx="322867" cy="149735"/>
          </a:xfrm>
        </p:grpSpPr>
        <p:sp>
          <p:nvSpPr>
            <p:cNvPr id="85" name="楕円 84">
              <a:extLst>
                <a:ext uri="{FF2B5EF4-FFF2-40B4-BE49-F238E27FC236}">
                  <a16:creationId xmlns:a16="http://schemas.microsoft.com/office/drawing/2014/main" id="{965A04DA-AE76-3E61-BCA2-F8504F8A017A}"/>
                </a:ext>
              </a:extLst>
            </p:cNvPr>
            <p:cNvSpPr/>
            <p:nvPr/>
          </p:nvSpPr>
          <p:spPr>
            <a:xfrm>
              <a:off x="6512047" y="5158734"/>
              <a:ext cx="80068" cy="90471"/>
            </a:xfrm>
            <a:prstGeom prst="ellipse">
              <a:avLst/>
            </a:prstGeom>
            <a:solidFill>
              <a:srgbClr val="FFCCCC"/>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86" name="テキスト ボックス 85">
              <a:extLst>
                <a:ext uri="{FF2B5EF4-FFF2-40B4-BE49-F238E27FC236}">
                  <a16:creationId xmlns:a16="http://schemas.microsoft.com/office/drawing/2014/main" id="{5309F00B-5818-EC9C-3693-70F1B68B1B6D}"/>
                </a:ext>
              </a:extLst>
            </p:cNvPr>
            <p:cNvSpPr txBox="1"/>
            <p:nvPr/>
          </p:nvSpPr>
          <p:spPr>
            <a:xfrm>
              <a:off x="6425113" y="5133455"/>
              <a:ext cx="322867" cy="149735"/>
            </a:xfrm>
            <a:prstGeom prst="rect">
              <a:avLst/>
            </a:prstGeom>
            <a:noFill/>
          </p:spPr>
          <p:txBody>
            <a:bodyPr wrap="square" rtlCol="0">
              <a:spAutoFit/>
            </a:bodyPr>
            <a:lstStyle/>
            <a:p>
              <a:pPr defTabSz="844083">
                <a:defRPr/>
              </a:pPr>
              <a:r>
                <a:rPr kumimoji="1" lang="en-US" altLang="ja-JP" sz="277">
                  <a:solidFill>
                    <a:prstClr val="black"/>
                  </a:solidFill>
                  <a:latin typeface="Meiryo UI" panose="020B0604030504040204" pitchFamily="50" charset="-128"/>
                  <a:ea typeface="Meiryo UI" panose="020B0604030504040204" pitchFamily="50" charset="-128"/>
                </a:rPr>
                <a:t>C11</a:t>
              </a:r>
              <a:endParaRPr kumimoji="1" lang="ja-JP" altLang="en-US" sz="277">
                <a:solidFill>
                  <a:prstClr val="black"/>
                </a:solidFill>
                <a:latin typeface="Meiryo UI" panose="020B0604030504040204" pitchFamily="50" charset="-128"/>
                <a:ea typeface="Meiryo UI" panose="020B0604030504040204" pitchFamily="50" charset="-128"/>
              </a:endParaRPr>
            </a:p>
          </p:txBody>
        </p:sp>
      </p:grpSp>
      <p:grpSp>
        <p:nvGrpSpPr>
          <p:cNvPr id="87" name="グループ化 86">
            <a:extLst>
              <a:ext uri="{FF2B5EF4-FFF2-40B4-BE49-F238E27FC236}">
                <a16:creationId xmlns:a16="http://schemas.microsoft.com/office/drawing/2014/main" id="{33A076C8-A222-2FB7-1484-C96861245A42}"/>
              </a:ext>
            </a:extLst>
          </p:cNvPr>
          <p:cNvGrpSpPr/>
          <p:nvPr/>
        </p:nvGrpSpPr>
        <p:grpSpPr>
          <a:xfrm>
            <a:off x="4448362" y="4950097"/>
            <a:ext cx="298031" cy="149143"/>
            <a:chOff x="6426675" y="5125838"/>
            <a:chExt cx="322867" cy="165455"/>
          </a:xfrm>
        </p:grpSpPr>
        <p:sp>
          <p:nvSpPr>
            <p:cNvPr id="88" name="楕円 87">
              <a:extLst>
                <a:ext uri="{FF2B5EF4-FFF2-40B4-BE49-F238E27FC236}">
                  <a16:creationId xmlns:a16="http://schemas.microsoft.com/office/drawing/2014/main" id="{CCE0EBE3-8FDC-A087-9F88-13EF5B3BC10D}"/>
                </a:ext>
              </a:extLst>
            </p:cNvPr>
            <p:cNvSpPr/>
            <p:nvPr/>
          </p:nvSpPr>
          <p:spPr>
            <a:xfrm>
              <a:off x="6512047" y="5158734"/>
              <a:ext cx="80068" cy="90471"/>
            </a:xfrm>
            <a:prstGeom prst="ellipse">
              <a:avLst/>
            </a:prstGeom>
            <a:solidFill>
              <a:srgbClr val="CCFF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89" name="テキスト ボックス 88">
              <a:extLst>
                <a:ext uri="{FF2B5EF4-FFF2-40B4-BE49-F238E27FC236}">
                  <a16:creationId xmlns:a16="http://schemas.microsoft.com/office/drawing/2014/main" id="{D7E8A11E-7B28-5656-221F-6E3926023010}"/>
                </a:ext>
              </a:extLst>
            </p:cNvPr>
            <p:cNvSpPr txBox="1"/>
            <p:nvPr/>
          </p:nvSpPr>
          <p:spPr>
            <a:xfrm>
              <a:off x="6426675" y="5125838"/>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D1</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90" name="グループ化 89">
            <a:extLst>
              <a:ext uri="{FF2B5EF4-FFF2-40B4-BE49-F238E27FC236}">
                <a16:creationId xmlns:a16="http://schemas.microsoft.com/office/drawing/2014/main" id="{0C73AB98-1164-5CCB-F4A3-505DFF185240}"/>
              </a:ext>
            </a:extLst>
          </p:cNvPr>
          <p:cNvGrpSpPr/>
          <p:nvPr/>
        </p:nvGrpSpPr>
        <p:grpSpPr>
          <a:xfrm>
            <a:off x="4404589" y="5003882"/>
            <a:ext cx="298031" cy="149143"/>
            <a:chOff x="6426675" y="5125838"/>
            <a:chExt cx="322867" cy="165455"/>
          </a:xfrm>
        </p:grpSpPr>
        <p:sp>
          <p:nvSpPr>
            <p:cNvPr id="91" name="楕円 90">
              <a:extLst>
                <a:ext uri="{FF2B5EF4-FFF2-40B4-BE49-F238E27FC236}">
                  <a16:creationId xmlns:a16="http://schemas.microsoft.com/office/drawing/2014/main" id="{D94EB665-757F-BB46-24CC-92CF220E6D68}"/>
                </a:ext>
              </a:extLst>
            </p:cNvPr>
            <p:cNvSpPr/>
            <p:nvPr/>
          </p:nvSpPr>
          <p:spPr>
            <a:xfrm>
              <a:off x="6512047" y="5158734"/>
              <a:ext cx="80068" cy="90471"/>
            </a:xfrm>
            <a:prstGeom prst="ellipse">
              <a:avLst/>
            </a:prstGeom>
            <a:solidFill>
              <a:srgbClr val="CCFF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92" name="テキスト ボックス 91">
              <a:extLst>
                <a:ext uri="{FF2B5EF4-FFF2-40B4-BE49-F238E27FC236}">
                  <a16:creationId xmlns:a16="http://schemas.microsoft.com/office/drawing/2014/main" id="{8878BD42-463E-57CD-53DB-4E74475D943F}"/>
                </a:ext>
              </a:extLst>
            </p:cNvPr>
            <p:cNvSpPr txBox="1"/>
            <p:nvPr/>
          </p:nvSpPr>
          <p:spPr>
            <a:xfrm>
              <a:off x="6426675" y="5125838"/>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D</a:t>
              </a:r>
              <a:r>
                <a:rPr kumimoji="1" lang="en-US" altLang="ja-JP" sz="369">
                  <a:solidFill>
                    <a:prstClr val="black"/>
                  </a:solidFill>
                  <a:latin typeface="Meiryo UI" panose="020B0604030504040204" pitchFamily="50" charset="-128"/>
                  <a:ea typeface="Meiryo UI" panose="020B0604030504040204" pitchFamily="50" charset="-128"/>
                </a:rPr>
                <a:t>2</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93" name="グループ化 92">
            <a:extLst>
              <a:ext uri="{FF2B5EF4-FFF2-40B4-BE49-F238E27FC236}">
                <a16:creationId xmlns:a16="http://schemas.microsoft.com/office/drawing/2014/main" id="{E910F1ED-9CC7-508F-5D53-70E49D0E0417}"/>
              </a:ext>
            </a:extLst>
          </p:cNvPr>
          <p:cNvGrpSpPr/>
          <p:nvPr/>
        </p:nvGrpSpPr>
        <p:grpSpPr>
          <a:xfrm>
            <a:off x="4515995" y="4949114"/>
            <a:ext cx="298031" cy="149143"/>
            <a:chOff x="6426675" y="5125838"/>
            <a:chExt cx="322867" cy="165455"/>
          </a:xfrm>
        </p:grpSpPr>
        <p:sp>
          <p:nvSpPr>
            <p:cNvPr id="94" name="楕円 93">
              <a:extLst>
                <a:ext uri="{FF2B5EF4-FFF2-40B4-BE49-F238E27FC236}">
                  <a16:creationId xmlns:a16="http://schemas.microsoft.com/office/drawing/2014/main" id="{4A1746A7-E046-3770-DB33-7BBA7622193A}"/>
                </a:ext>
              </a:extLst>
            </p:cNvPr>
            <p:cNvSpPr/>
            <p:nvPr/>
          </p:nvSpPr>
          <p:spPr>
            <a:xfrm>
              <a:off x="6512047" y="5158734"/>
              <a:ext cx="80068" cy="90471"/>
            </a:xfrm>
            <a:prstGeom prst="ellipse">
              <a:avLst/>
            </a:prstGeom>
            <a:solidFill>
              <a:srgbClr val="CCFF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95" name="テキスト ボックス 94">
              <a:extLst>
                <a:ext uri="{FF2B5EF4-FFF2-40B4-BE49-F238E27FC236}">
                  <a16:creationId xmlns:a16="http://schemas.microsoft.com/office/drawing/2014/main" id="{EA5BC29B-B5C8-1A45-CBB2-64DC89D43A39}"/>
                </a:ext>
              </a:extLst>
            </p:cNvPr>
            <p:cNvSpPr txBox="1"/>
            <p:nvPr/>
          </p:nvSpPr>
          <p:spPr>
            <a:xfrm>
              <a:off x="6426675" y="5125838"/>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D</a:t>
              </a:r>
              <a:r>
                <a:rPr kumimoji="1" lang="en-US" altLang="ja-JP" sz="369">
                  <a:solidFill>
                    <a:prstClr val="black"/>
                  </a:solidFill>
                  <a:latin typeface="Meiryo UI" panose="020B0604030504040204" pitchFamily="50" charset="-128"/>
                  <a:ea typeface="Meiryo UI" panose="020B0604030504040204" pitchFamily="50" charset="-128"/>
                </a:rPr>
                <a:t>3</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96" name="グループ化 95">
            <a:extLst>
              <a:ext uri="{FF2B5EF4-FFF2-40B4-BE49-F238E27FC236}">
                <a16:creationId xmlns:a16="http://schemas.microsoft.com/office/drawing/2014/main" id="{74F5F487-BA89-C4BB-2D23-CD6E5C6298EA}"/>
              </a:ext>
            </a:extLst>
          </p:cNvPr>
          <p:cNvGrpSpPr/>
          <p:nvPr/>
        </p:nvGrpSpPr>
        <p:grpSpPr>
          <a:xfrm>
            <a:off x="4717425" y="5197154"/>
            <a:ext cx="298031" cy="149143"/>
            <a:chOff x="6426675" y="5125838"/>
            <a:chExt cx="322867" cy="165455"/>
          </a:xfrm>
        </p:grpSpPr>
        <p:sp>
          <p:nvSpPr>
            <p:cNvPr id="97" name="楕円 96">
              <a:extLst>
                <a:ext uri="{FF2B5EF4-FFF2-40B4-BE49-F238E27FC236}">
                  <a16:creationId xmlns:a16="http://schemas.microsoft.com/office/drawing/2014/main" id="{D3A82C33-DD9D-6925-525A-CBA622E491DC}"/>
                </a:ext>
              </a:extLst>
            </p:cNvPr>
            <p:cNvSpPr/>
            <p:nvPr/>
          </p:nvSpPr>
          <p:spPr>
            <a:xfrm>
              <a:off x="6512047" y="5158734"/>
              <a:ext cx="80068" cy="90471"/>
            </a:xfrm>
            <a:prstGeom prst="ellipse">
              <a:avLst/>
            </a:prstGeom>
            <a:solidFill>
              <a:srgbClr val="CCFF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98" name="テキスト ボックス 97">
              <a:extLst>
                <a:ext uri="{FF2B5EF4-FFF2-40B4-BE49-F238E27FC236}">
                  <a16:creationId xmlns:a16="http://schemas.microsoft.com/office/drawing/2014/main" id="{70EC79E7-9D6D-CD76-2AFC-1E215128DD53}"/>
                </a:ext>
              </a:extLst>
            </p:cNvPr>
            <p:cNvSpPr txBox="1"/>
            <p:nvPr/>
          </p:nvSpPr>
          <p:spPr>
            <a:xfrm>
              <a:off x="6426675" y="5125838"/>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D</a:t>
              </a:r>
              <a:r>
                <a:rPr kumimoji="1" lang="en-US" altLang="ja-JP" sz="369">
                  <a:solidFill>
                    <a:prstClr val="black"/>
                  </a:solidFill>
                  <a:latin typeface="Meiryo UI" panose="020B0604030504040204" pitchFamily="50" charset="-128"/>
                  <a:ea typeface="Meiryo UI" panose="020B0604030504040204" pitchFamily="50" charset="-128"/>
                </a:rPr>
                <a:t>4</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99" name="グループ化 98">
            <a:extLst>
              <a:ext uri="{FF2B5EF4-FFF2-40B4-BE49-F238E27FC236}">
                <a16:creationId xmlns:a16="http://schemas.microsoft.com/office/drawing/2014/main" id="{65864660-103F-AD12-5CB6-A858EDEE9EF6}"/>
              </a:ext>
            </a:extLst>
          </p:cNvPr>
          <p:cNvGrpSpPr/>
          <p:nvPr/>
        </p:nvGrpSpPr>
        <p:grpSpPr>
          <a:xfrm>
            <a:off x="4713949" y="5118688"/>
            <a:ext cx="298031" cy="149143"/>
            <a:chOff x="6426675" y="5125838"/>
            <a:chExt cx="322867" cy="165455"/>
          </a:xfrm>
        </p:grpSpPr>
        <p:sp>
          <p:nvSpPr>
            <p:cNvPr id="100" name="楕円 99">
              <a:extLst>
                <a:ext uri="{FF2B5EF4-FFF2-40B4-BE49-F238E27FC236}">
                  <a16:creationId xmlns:a16="http://schemas.microsoft.com/office/drawing/2014/main" id="{153CB877-FAFD-E751-98CB-6B233872571B}"/>
                </a:ext>
              </a:extLst>
            </p:cNvPr>
            <p:cNvSpPr/>
            <p:nvPr/>
          </p:nvSpPr>
          <p:spPr>
            <a:xfrm>
              <a:off x="6512047" y="5158734"/>
              <a:ext cx="80068" cy="90471"/>
            </a:xfrm>
            <a:prstGeom prst="ellipse">
              <a:avLst/>
            </a:prstGeom>
            <a:solidFill>
              <a:srgbClr val="CCFF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101" name="テキスト ボックス 100">
              <a:extLst>
                <a:ext uri="{FF2B5EF4-FFF2-40B4-BE49-F238E27FC236}">
                  <a16:creationId xmlns:a16="http://schemas.microsoft.com/office/drawing/2014/main" id="{B34DCAF4-64CC-BEFD-6874-9F82EC993DFB}"/>
                </a:ext>
              </a:extLst>
            </p:cNvPr>
            <p:cNvSpPr txBox="1"/>
            <p:nvPr/>
          </p:nvSpPr>
          <p:spPr>
            <a:xfrm>
              <a:off x="6426675" y="5125838"/>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D</a:t>
              </a:r>
              <a:r>
                <a:rPr kumimoji="1" lang="en-US" altLang="ja-JP" sz="369">
                  <a:solidFill>
                    <a:prstClr val="black"/>
                  </a:solidFill>
                  <a:latin typeface="Meiryo UI" panose="020B0604030504040204" pitchFamily="50" charset="-128"/>
                  <a:ea typeface="Meiryo UI" panose="020B0604030504040204" pitchFamily="50" charset="-128"/>
                </a:rPr>
                <a:t>5</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102" name="グループ化 101">
            <a:extLst>
              <a:ext uri="{FF2B5EF4-FFF2-40B4-BE49-F238E27FC236}">
                <a16:creationId xmlns:a16="http://schemas.microsoft.com/office/drawing/2014/main" id="{A5EDAFC8-C086-A1E7-55DA-8A0FB2A3E324}"/>
              </a:ext>
            </a:extLst>
          </p:cNvPr>
          <p:cNvGrpSpPr/>
          <p:nvPr/>
        </p:nvGrpSpPr>
        <p:grpSpPr>
          <a:xfrm>
            <a:off x="4618394" y="5062021"/>
            <a:ext cx="298031" cy="149143"/>
            <a:chOff x="6426675" y="5125838"/>
            <a:chExt cx="322867" cy="165455"/>
          </a:xfrm>
        </p:grpSpPr>
        <p:sp>
          <p:nvSpPr>
            <p:cNvPr id="103" name="楕円 102">
              <a:extLst>
                <a:ext uri="{FF2B5EF4-FFF2-40B4-BE49-F238E27FC236}">
                  <a16:creationId xmlns:a16="http://schemas.microsoft.com/office/drawing/2014/main" id="{B18DFEA1-800C-0302-FAB3-708047A153BD}"/>
                </a:ext>
              </a:extLst>
            </p:cNvPr>
            <p:cNvSpPr/>
            <p:nvPr/>
          </p:nvSpPr>
          <p:spPr>
            <a:xfrm>
              <a:off x="6512047" y="5158734"/>
              <a:ext cx="80068" cy="90471"/>
            </a:xfrm>
            <a:prstGeom prst="ellipse">
              <a:avLst/>
            </a:prstGeom>
            <a:solidFill>
              <a:srgbClr val="CCFF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104" name="テキスト ボックス 103">
              <a:extLst>
                <a:ext uri="{FF2B5EF4-FFF2-40B4-BE49-F238E27FC236}">
                  <a16:creationId xmlns:a16="http://schemas.microsoft.com/office/drawing/2014/main" id="{E50CAA9C-C924-191A-CB56-D6C1BB174892}"/>
                </a:ext>
              </a:extLst>
            </p:cNvPr>
            <p:cNvSpPr txBox="1"/>
            <p:nvPr/>
          </p:nvSpPr>
          <p:spPr>
            <a:xfrm>
              <a:off x="6426675" y="5125838"/>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D</a:t>
              </a:r>
              <a:r>
                <a:rPr kumimoji="1" lang="en-US" altLang="ja-JP" sz="369">
                  <a:solidFill>
                    <a:prstClr val="black"/>
                  </a:solidFill>
                  <a:latin typeface="Meiryo UI" panose="020B0604030504040204" pitchFamily="50" charset="-128"/>
                  <a:ea typeface="Meiryo UI" panose="020B0604030504040204" pitchFamily="50" charset="-128"/>
                </a:rPr>
                <a:t>6</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105" name="グループ化 104">
            <a:extLst>
              <a:ext uri="{FF2B5EF4-FFF2-40B4-BE49-F238E27FC236}">
                <a16:creationId xmlns:a16="http://schemas.microsoft.com/office/drawing/2014/main" id="{615156EB-512F-1A2E-9F2A-A27A941B1842}"/>
              </a:ext>
            </a:extLst>
          </p:cNvPr>
          <p:cNvGrpSpPr/>
          <p:nvPr/>
        </p:nvGrpSpPr>
        <p:grpSpPr>
          <a:xfrm>
            <a:off x="4635941" y="4981387"/>
            <a:ext cx="298031" cy="149143"/>
            <a:chOff x="6426675" y="5125838"/>
            <a:chExt cx="322867" cy="165455"/>
          </a:xfrm>
        </p:grpSpPr>
        <p:sp>
          <p:nvSpPr>
            <p:cNvPr id="106" name="楕円 105">
              <a:extLst>
                <a:ext uri="{FF2B5EF4-FFF2-40B4-BE49-F238E27FC236}">
                  <a16:creationId xmlns:a16="http://schemas.microsoft.com/office/drawing/2014/main" id="{BABB9CBC-D94F-73E1-B425-FCC32241A2AA}"/>
                </a:ext>
              </a:extLst>
            </p:cNvPr>
            <p:cNvSpPr/>
            <p:nvPr/>
          </p:nvSpPr>
          <p:spPr>
            <a:xfrm>
              <a:off x="6512047" y="5158734"/>
              <a:ext cx="80068" cy="90471"/>
            </a:xfrm>
            <a:prstGeom prst="ellipse">
              <a:avLst/>
            </a:prstGeom>
            <a:solidFill>
              <a:srgbClr val="CCFF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107" name="テキスト ボックス 106">
              <a:extLst>
                <a:ext uri="{FF2B5EF4-FFF2-40B4-BE49-F238E27FC236}">
                  <a16:creationId xmlns:a16="http://schemas.microsoft.com/office/drawing/2014/main" id="{07C79742-AC70-C5DD-69AE-3DB2DF528892}"/>
                </a:ext>
              </a:extLst>
            </p:cNvPr>
            <p:cNvSpPr txBox="1"/>
            <p:nvPr/>
          </p:nvSpPr>
          <p:spPr>
            <a:xfrm>
              <a:off x="6426675" y="5125838"/>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D7</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108" name="グループ化 107">
            <a:extLst>
              <a:ext uri="{FF2B5EF4-FFF2-40B4-BE49-F238E27FC236}">
                <a16:creationId xmlns:a16="http://schemas.microsoft.com/office/drawing/2014/main" id="{721FE26D-8DA6-5E79-3162-48D2D0C8BD74}"/>
              </a:ext>
            </a:extLst>
          </p:cNvPr>
          <p:cNvGrpSpPr/>
          <p:nvPr/>
        </p:nvGrpSpPr>
        <p:grpSpPr>
          <a:xfrm>
            <a:off x="4768635" y="5402473"/>
            <a:ext cx="298031" cy="149143"/>
            <a:chOff x="6426675" y="5125838"/>
            <a:chExt cx="322867" cy="165455"/>
          </a:xfrm>
        </p:grpSpPr>
        <p:sp>
          <p:nvSpPr>
            <p:cNvPr id="109" name="楕円 108">
              <a:extLst>
                <a:ext uri="{FF2B5EF4-FFF2-40B4-BE49-F238E27FC236}">
                  <a16:creationId xmlns:a16="http://schemas.microsoft.com/office/drawing/2014/main" id="{8EEF869E-F826-B940-FDEA-C146CE6E0F78}"/>
                </a:ext>
              </a:extLst>
            </p:cNvPr>
            <p:cNvSpPr/>
            <p:nvPr/>
          </p:nvSpPr>
          <p:spPr>
            <a:xfrm>
              <a:off x="6512047" y="5158734"/>
              <a:ext cx="80068" cy="90471"/>
            </a:xfrm>
            <a:prstGeom prst="ellipse">
              <a:avLst/>
            </a:prstGeom>
            <a:solidFill>
              <a:srgbClr val="CCFF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110" name="テキスト ボックス 109">
              <a:extLst>
                <a:ext uri="{FF2B5EF4-FFF2-40B4-BE49-F238E27FC236}">
                  <a16:creationId xmlns:a16="http://schemas.microsoft.com/office/drawing/2014/main" id="{04EB5BF1-E958-265E-B226-9D6C5AFEDF18}"/>
                </a:ext>
              </a:extLst>
            </p:cNvPr>
            <p:cNvSpPr txBox="1"/>
            <p:nvPr/>
          </p:nvSpPr>
          <p:spPr>
            <a:xfrm>
              <a:off x="6426675" y="5125838"/>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D</a:t>
              </a:r>
              <a:r>
                <a:rPr kumimoji="1" lang="en-US" altLang="ja-JP" sz="369">
                  <a:solidFill>
                    <a:prstClr val="black"/>
                  </a:solidFill>
                  <a:latin typeface="Meiryo UI" panose="020B0604030504040204" pitchFamily="50" charset="-128"/>
                  <a:ea typeface="Meiryo UI" panose="020B0604030504040204" pitchFamily="50" charset="-128"/>
                </a:rPr>
                <a:t>8</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111" name="グループ化 110">
            <a:extLst>
              <a:ext uri="{FF2B5EF4-FFF2-40B4-BE49-F238E27FC236}">
                <a16:creationId xmlns:a16="http://schemas.microsoft.com/office/drawing/2014/main" id="{C77B3312-806F-6971-E363-8A957E159C2C}"/>
              </a:ext>
            </a:extLst>
          </p:cNvPr>
          <p:cNvGrpSpPr/>
          <p:nvPr/>
        </p:nvGrpSpPr>
        <p:grpSpPr>
          <a:xfrm>
            <a:off x="5002994" y="5300493"/>
            <a:ext cx="298031" cy="149143"/>
            <a:chOff x="6426675" y="5125838"/>
            <a:chExt cx="322867" cy="165455"/>
          </a:xfrm>
        </p:grpSpPr>
        <p:sp>
          <p:nvSpPr>
            <p:cNvPr id="112" name="楕円 111">
              <a:extLst>
                <a:ext uri="{FF2B5EF4-FFF2-40B4-BE49-F238E27FC236}">
                  <a16:creationId xmlns:a16="http://schemas.microsoft.com/office/drawing/2014/main" id="{11BEA335-E0FF-8E5F-D5C3-2F4409AA90DF}"/>
                </a:ext>
              </a:extLst>
            </p:cNvPr>
            <p:cNvSpPr/>
            <p:nvPr/>
          </p:nvSpPr>
          <p:spPr>
            <a:xfrm>
              <a:off x="6512047" y="5158734"/>
              <a:ext cx="80068" cy="90471"/>
            </a:xfrm>
            <a:prstGeom prst="ellipse">
              <a:avLst/>
            </a:prstGeom>
            <a:solidFill>
              <a:srgbClr val="CCFF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113" name="テキスト ボックス 112">
              <a:extLst>
                <a:ext uri="{FF2B5EF4-FFF2-40B4-BE49-F238E27FC236}">
                  <a16:creationId xmlns:a16="http://schemas.microsoft.com/office/drawing/2014/main" id="{265AAC50-0CEE-3E71-2676-F579B8A4CE6D}"/>
                </a:ext>
              </a:extLst>
            </p:cNvPr>
            <p:cNvSpPr txBox="1"/>
            <p:nvPr/>
          </p:nvSpPr>
          <p:spPr>
            <a:xfrm>
              <a:off x="6426675" y="5125838"/>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D</a:t>
              </a:r>
              <a:r>
                <a:rPr kumimoji="1" lang="en-US" altLang="ja-JP" sz="369">
                  <a:solidFill>
                    <a:prstClr val="black"/>
                  </a:solidFill>
                  <a:latin typeface="Meiryo UI" panose="020B0604030504040204" pitchFamily="50" charset="-128"/>
                  <a:ea typeface="Meiryo UI" panose="020B0604030504040204" pitchFamily="50" charset="-128"/>
                </a:rPr>
                <a:t>9</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114" name="グループ化 113">
            <a:extLst>
              <a:ext uri="{FF2B5EF4-FFF2-40B4-BE49-F238E27FC236}">
                <a16:creationId xmlns:a16="http://schemas.microsoft.com/office/drawing/2014/main" id="{AC238135-D54A-8207-4EB1-72D7B36138BA}"/>
              </a:ext>
            </a:extLst>
          </p:cNvPr>
          <p:cNvGrpSpPr/>
          <p:nvPr/>
        </p:nvGrpSpPr>
        <p:grpSpPr>
          <a:xfrm>
            <a:off x="5074910" y="5468501"/>
            <a:ext cx="298031" cy="134973"/>
            <a:chOff x="6423500" y="5132340"/>
            <a:chExt cx="322867" cy="149735"/>
          </a:xfrm>
        </p:grpSpPr>
        <p:sp>
          <p:nvSpPr>
            <p:cNvPr id="115" name="楕円 114">
              <a:extLst>
                <a:ext uri="{FF2B5EF4-FFF2-40B4-BE49-F238E27FC236}">
                  <a16:creationId xmlns:a16="http://schemas.microsoft.com/office/drawing/2014/main" id="{BCC63148-EEED-40CE-9DEC-163824A26719}"/>
                </a:ext>
              </a:extLst>
            </p:cNvPr>
            <p:cNvSpPr/>
            <p:nvPr/>
          </p:nvSpPr>
          <p:spPr>
            <a:xfrm>
              <a:off x="6512047" y="5158734"/>
              <a:ext cx="80068" cy="90471"/>
            </a:xfrm>
            <a:prstGeom prst="ellipse">
              <a:avLst/>
            </a:prstGeom>
            <a:solidFill>
              <a:srgbClr val="CCFF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116" name="テキスト ボックス 115">
              <a:extLst>
                <a:ext uri="{FF2B5EF4-FFF2-40B4-BE49-F238E27FC236}">
                  <a16:creationId xmlns:a16="http://schemas.microsoft.com/office/drawing/2014/main" id="{70FDE1A8-7939-3EC4-294D-C2FF895FA32F}"/>
                </a:ext>
              </a:extLst>
            </p:cNvPr>
            <p:cNvSpPr txBox="1"/>
            <p:nvPr/>
          </p:nvSpPr>
          <p:spPr>
            <a:xfrm>
              <a:off x="6423500" y="5132340"/>
              <a:ext cx="322867" cy="149735"/>
            </a:xfrm>
            <a:prstGeom prst="rect">
              <a:avLst/>
            </a:prstGeom>
            <a:noFill/>
          </p:spPr>
          <p:txBody>
            <a:bodyPr wrap="square" rtlCol="0">
              <a:spAutoFit/>
            </a:bodyPr>
            <a:lstStyle/>
            <a:p>
              <a:pPr defTabSz="844083">
                <a:defRPr/>
              </a:pPr>
              <a:r>
                <a:rPr lang="en-US" altLang="ja-JP" sz="277">
                  <a:solidFill>
                    <a:prstClr val="black"/>
                  </a:solidFill>
                  <a:latin typeface="Meiryo UI" panose="020B0604030504040204" pitchFamily="50" charset="-128"/>
                  <a:ea typeface="Meiryo UI" panose="020B0604030504040204" pitchFamily="50" charset="-128"/>
                </a:rPr>
                <a:t>D</a:t>
              </a:r>
              <a:r>
                <a:rPr kumimoji="1" lang="en-US" altLang="ja-JP" sz="277">
                  <a:solidFill>
                    <a:prstClr val="black"/>
                  </a:solidFill>
                  <a:latin typeface="Meiryo UI" panose="020B0604030504040204" pitchFamily="50" charset="-128"/>
                  <a:ea typeface="Meiryo UI" panose="020B0604030504040204" pitchFamily="50" charset="-128"/>
                </a:rPr>
                <a:t>10</a:t>
              </a:r>
              <a:endParaRPr kumimoji="1" lang="ja-JP" altLang="en-US" sz="277">
                <a:solidFill>
                  <a:prstClr val="black"/>
                </a:solidFill>
                <a:latin typeface="Meiryo UI" panose="020B0604030504040204" pitchFamily="50" charset="-128"/>
                <a:ea typeface="Meiryo UI" panose="020B0604030504040204" pitchFamily="50" charset="-128"/>
              </a:endParaRPr>
            </a:p>
          </p:txBody>
        </p:sp>
      </p:grpSp>
      <p:grpSp>
        <p:nvGrpSpPr>
          <p:cNvPr id="117" name="グループ化 116">
            <a:extLst>
              <a:ext uri="{FF2B5EF4-FFF2-40B4-BE49-F238E27FC236}">
                <a16:creationId xmlns:a16="http://schemas.microsoft.com/office/drawing/2014/main" id="{BDD8E95B-73CC-E2EC-B519-B9BCCA46EE4E}"/>
              </a:ext>
            </a:extLst>
          </p:cNvPr>
          <p:cNvGrpSpPr/>
          <p:nvPr/>
        </p:nvGrpSpPr>
        <p:grpSpPr>
          <a:xfrm>
            <a:off x="5046047" y="5393923"/>
            <a:ext cx="298031" cy="134973"/>
            <a:chOff x="6423500" y="5132340"/>
            <a:chExt cx="322867" cy="149735"/>
          </a:xfrm>
        </p:grpSpPr>
        <p:sp>
          <p:nvSpPr>
            <p:cNvPr id="118" name="楕円 117">
              <a:extLst>
                <a:ext uri="{FF2B5EF4-FFF2-40B4-BE49-F238E27FC236}">
                  <a16:creationId xmlns:a16="http://schemas.microsoft.com/office/drawing/2014/main" id="{42188D43-F7AB-C1FE-FA61-2872FB3B6F2E}"/>
                </a:ext>
              </a:extLst>
            </p:cNvPr>
            <p:cNvSpPr/>
            <p:nvPr/>
          </p:nvSpPr>
          <p:spPr>
            <a:xfrm>
              <a:off x="6512047" y="5158734"/>
              <a:ext cx="80068" cy="90471"/>
            </a:xfrm>
            <a:prstGeom prst="ellipse">
              <a:avLst/>
            </a:prstGeom>
            <a:solidFill>
              <a:srgbClr val="CCFF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119" name="テキスト ボックス 118">
              <a:extLst>
                <a:ext uri="{FF2B5EF4-FFF2-40B4-BE49-F238E27FC236}">
                  <a16:creationId xmlns:a16="http://schemas.microsoft.com/office/drawing/2014/main" id="{265EF5CB-CD67-2126-E68F-90D451CCE176}"/>
                </a:ext>
              </a:extLst>
            </p:cNvPr>
            <p:cNvSpPr txBox="1"/>
            <p:nvPr/>
          </p:nvSpPr>
          <p:spPr>
            <a:xfrm>
              <a:off x="6423500" y="5132340"/>
              <a:ext cx="322867" cy="149735"/>
            </a:xfrm>
            <a:prstGeom prst="rect">
              <a:avLst/>
            </a:prstGeom>
            <a:noFill/>
          </p:spPr>
          <p:txBody>
            <a:bodyPr wrap="square" rtlCol="0">
              <a:spAutoFit/>
            </a:bodyPr>
            <a:lstStyle/>
            <a:p>
              <a:pPr defTabSz="844083">
                <a:defRPr/>
              </a:pPr>
              <a:r>
                <a:rPr lang="en-US" altLang="ja-JP" sz="277">
                  <a:solidFill>
                    <a:prstClr val="black"/>
                  </a:solidFill>
                  <a:latin typeface="Meiryo UI" panose="020B0604030504040204" pitchFamily="50" charset="-128"/>
                  <a:ea typeface="Meiryo UI" panose="020B0604030504040204" pitchFamily="50" charset="-128"/>
                </a:rPr>
                <a:t>D</a:t>
              </a:r>
              <a:r>
                <a:rPr kumimoji="1" lang="en-US" altLang="ja-JP" sz="277">
                  <a:solidFill>
                    <a:prstClr val="black"/>
                  </a:solidFill>
                  <a:latin typeface="Meiryo UI" panose="020B0604030504040204" pitchFamily="50" charset="-128"/>
                  <a:ea typeface="Meiryo UI" panose="020B0604030504040204" pitchFamily="50" charset="-128"/>
                </a:rPr>
                <a:t>11</a:t>
              </a:r>
              <a:endParaRPr kumimoji="1" lang="ja-JP" altLang="en-US" sz="277">
                <a:solidFill>
                  <a:prstClr val="black"/>
                </a:solidFill>
                <a:latin typeface="Meiryo UI" panose="020B0604030504040204" pitchFamily="50" charset="-128"/>
                <a:ea typeface="Meiryo UI" panose="020B0604030504040204" pitchFamily="50" charset="-128"/>
              </a:endParaRPr>
            </a:p>
          </p:txBody>
        </p:sp>
      </p:grpSp>
      <p:grpSp>
        <p:nvGrpSpPr>
          <p:cNvPr id="120" name="グループ化 119">
            <a:extLst>
              <a:ext uri="{FF2B5EF4-FFF2-40B4-BE49-F238E27FC236}">
                <a16:creationId xmlns:a16="http://schemas.microsoft.com/office/drawing/2014/main" id="{187EF8C9-9A0F-6570-AF4C-A5FCBB54357F}"/>
              </a:ext>
            </a:extLst>
          </p:cNvPr>
          <p:cNvGrpSpPr/>
          <p:nvPr/>
        </p:nvGrpSpPr>
        <p:grpSpPr>
          <a:xfrm>
            <a:off x="4662903" y="5323902"/>
            <a:ext cx="298031" cy="134973"/>
            <a:chOff x="6423500" y="5132340"/>
            <a:chExt cx="322867" cy="149735"/>
          </a:xfrm>
        </p:grpSpPr>
        <p:sp>
          <p:nvSpPr>
            <p:cNvPr id="121" name="楕円 120">
              <a:extLst>
                <a:ext uri="{FF2B5EF4-FFF2-40B4-BE49-F238E27FC236}">
                  <a16:creationId xmlns:a16="http://schemas.microsoft.com/office/drawing/2014/main" id="{2C715CC8-37AE-3AD2-1A28-0FA5314530F3}"/>
                </a:ext>
              </a:extLst>
            </p:cNvPr>
            <p:cNvSpPr/>
            <p:nvPr/>
          </p:nvSpPr>
          <p:spPr>
            <a:xfrm>
              <a:off x="6512047" y="5158734"/>
              <a:ext cx="80068" cy="90471"/>
            </a:xfrm>
            <a:prstGeom prst="ellipse">
              <a:avLst/>
            </a:prstGeom>
            <a:solidFill>
              <a:srgbClr val="CCFF99"/>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122" name="テキスト ボックス 121">
              <a:extLst>
                <a:ext uri="{FF2B5EF4-FFF2-40B4-BE49-F238E27FC236}">
                  <a16:creationId xmlns:a16="http://schemas.microsoft.com/office/drawing/2014/main" id="{20DBE312-ACE4-AE92-97D4-8B763ED3EDD9}"/>
                </a:ext>
              </a:extLst>
            </p:cNvPr>
            <p:cNvSpPr txBox="1"/>
            <p:nvPr/>
          </p:nvSpPr>
          <p:spPr>
            <a:xfrm>
              <a:off x="6423500" y="5132340"/>
              <a:ext cx="322867" cy="149735"/>
            </a:xfrm>
            <a:prstGeom prst="rect">
              <a:avLst/>
            </a:prstGeom>
            <a:noFill/>
          </p:spPr>
          <p:txBody>
            <a:bodyPr wrap="square" rtlCol="0">
              <a:spAutoFit/>
            </a:bodyPr>
            <a:lstStyle/>
            <a:p>
              <a:pPr defTabSz="844083">
                <a:defRPr/>
              </a:pPr>
              <a:r>
                <a:rPr lang="en-US" altLang="ja-JP" sz="277">
                  <a:solidFill>
                    <a:prstClr val="black"/>
                  </a:solidFill>
                  <a:latin typeface="Meiryo UI" panose="020B0604030504040204" pitchFamily="50" charset="-128"/>
                  <a:ea typeface="Meiryo UI" panose="020B0604030504040204" pitchFamily="50" charset="-128"/>
                </a:rPr>
                <a:t>D</a:t>
              </a:r>
              <a:r>
                <a:rPr kumimoji="1" lang="en-US" altLang="ja-JP" sz="277">
                  <a:solidFill>
                    <a:prstClr val="black"/>
                  </a:solidFill>
                  <a:latin typeface="Meiryo UI" panose="020B0604030504040204" pitchFamily="50" charset="-128"/>
                  <a:ea typeface="Meiryo UI" panose="020B0604030504040204" pitchFamily="50" charset="-128"/>
                </a:rPr>
                <a:t>12</a:t>
              </a:r>
              <a:endParaRPr kumimoji="1" lang="ja-JP" altLang="en-US" sz="277">
                <a:solidFill>
                  <a:prstClr val="black"/>
                </a:solidFill>
                <a:latin typeface="Meiryo UI" panose="020B0604030504040204" pitchFamily="50" charset="-128"/>
                <a:ea typeface="Meiryo UI" panose="020B0604030504040204" pitchFamily="50" charset="-128"/>
              </a:endParaRPr>
            </a:p>
          </p:txBody>
        </p:sp>
      </p:grpSp>
      <p:grpSp>
        <p:nvGrpSpPr>
          <p:cNvPr id="123" name="グループ化 122">
            <a:extLst>
              <a:ext uri="{FF2B5EF4-FFF2-40B4-BE49-F238E27FC236}">
                <a16:creationId xmlns:a16="http://schemas.microsoft.com/office/drawing/2014/main" id="{4F0E0787-A31B-E209-454B-AC980E5AFDE0}"/>
              </a:ext>
            </a:extLst>
          </p:cNvPr>
          <p:cNvGrpSpPr/>
          <p:nvPr/>
        </p:nvGrpSpPr>
        <p:grpSpPr>
          <a:xfrm>
            <a:off x="4404548" y="5248106"/>
            <a:ext cx="298031" cy="149143"/>
            <a:chOff x="6435007" y="5125308"/>
            <a:chExt cx="322867" cy="165455"/>
          </a:xfrm>
        </p:grpSpPr>
        <p:sp>
          <p:nvSpPr>
            <p:cNvPr id="124" name="楕円 123">
              <a:extLst>
                <a:ext uri="{FF2B5EF4-FFF2-40B4-BE49-F238E27FC236}">
                  <a16:creationId xmlns:a16="http://schemas.microsoft.com/office/drawing/2014/main" id="{81759E94-6A51-8FBA-F29B-A667FF7DE1A2}"/>
                </a:ext>
              </a:extLst>
            </p:cNvPr>
            <p:cNvSpPr/>
            <p:nvPr/>
          </p:nvSpPr>
          <p:spPr>
            <a:xfrm>
              <a:off x="6512047" y="5158734"/>
              <a:ext cx="80068" cy="90471"/>
            </a:xfrm>
            <a:prstGeom prst="ellipse">
              <a:avLst/>
            </a:prstGeom>
            <a:solidFill>
              <a:srgbClr val="CCECFF"/>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125" name="テキスト ボックス 124">
              <a:extLst>
                <a:ext uri="{FF2B5EF4-FFF2-40B4-BE49-F238E27FC236}">
                  <a16:creationId xmlns:a16="http://schemas.microsoft.com/office/drawing/2014/main" id="{8E9AC2E0-6BAE-7D0B-B63C-244437284DAC}"/>
                </a:ext>
              </a:extLst>
            </p:cNvPr>
            <p:cNvSpPr txBox="1"/>
            <p:nvPr/>
          </p:nvSpPr>
          <p:spPr>
            <a:xfrm>
              <a:off x="6435007" y="5125308"/>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E</a:t>
              </a:r>
              <a:r>
                <a:rPr lang="en-US" altLang="ja-JP" sz="369">
                  <a:solidFill>
                    <a:prstClr val="black"/>
                  </a:solidFill>
                  <a:latin typeface="Meiryo UI" panose="020B0604030504040204" pitchFamily="50" charset="-128"/>
                  <a:ea typeface="Meiryo UI" panose="020B0604030504040204" pitchFamily="50" charset="-128"/>
                </a:rPr>
                <a:t>1</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126" name="グループ化 125">
            <a:extLst>
              <a:ext uri="{FF2B5EF4-FFF2-40B4-BE49-F238E27FC236}">
                <a16:creationId xmlns:a16="http://schemas.microsoft.com/office/drawing/2014/main" id="{E68A8F35-C939-B1F2-60D2-C41B1DBDCF7F}"/>
              </a:ext>
            </a:extLst>
          </p:cNvPr>
          <p:cNvGrpSpPr/>
          <p:nvPr/>
        </p:nvGrpSpPr>
        <p:grpSpPr>
          <a:xfrm>
            <a:off x="4351023" y="5151708"/>
            <a:ext cx="298031" cy="149143"/>
            <a:chOff x="6435007" y="5125308"/>
            <a:chExt cx="322867" cy="165455"/>
          </a:xfrm>
        </p:grpSpPr>
        <p:sp>
          <p:nvSpPr>
            <p:cNvPr id="127" name="楕円 126">
              <a:extLst>
                <a:ext uri="{FF2B5EF4-FFF2-40B4-BE49-F238E27FC236}">
                  <a16:creationId xmlns:a16="http://schemas.microsoft.com/office/drawing/2014/main" id="{1BD5FB4E-FD23-6104-E8DE-48B47F1B713F}"/>
                </a:ext>
              </a:extLst>
            </p:cNvPr>
            <p:cNvSpPr/>
            <p:nvPr/>
          </p:nvSpPr>
          <p:spPr>
            <a:xfrm>
              <a:off x="6512047" y="5158734"/>
              <a:ext cx="80068" cy="90471"/>
            </a:xfrm>
            <a:prstGeom prst="ellipse">
              <a:avLst/>
            </a:prstGeom>
            <a:solidFill>
              <a:srgbClr val="CCECFF"/>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256" name="テキスト ボックス 255">
              <a:extLst>
                <a:ext uri="{FF2B5EF4-FFF2-40B4-BE49-F238E27FC236}">
                  <a16:creationId xmlns:a16="http://schemas.microsoft.com/office/drawing/2014/main" id="{F07EDA89-0FC8-1561-AB56-790CC0978F9A}"/>
                </a:ext>
              </a:extLst>
            </p:cNvPr>
            <p:cNvSpPr txBox="1"/>
            <p:nvPr/>
          </p:nvSpPr>
          <p:spPr>
            <a:xfrm>
              <a:off x="6435007" y="5125308"/>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E2</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257" name="グループ化 256">
            <a:extLst>
              <a:ext uri="{FF2B5EF4-FFF2-40B4-BE49-F238E27FC236}">
                <a16:creationId xmlns:a16="http://schemas.microsoft.com/office/drawing/2014/main" id="{63902810-0683-90C6-E731-7CEBFA074029}"/>
              </a:ext>
            </a:extLst>
          </p:cNvPr>
          <p:cNvGrpSpPr/>
          <p:nvPr/>
        </p:nvGrpSpPr>
        <p:grpSpPr>
          <a:xfrm>
            <a:off x="4233168" y="5169861"/>
            <a:ext cx="298031" cy="149143"/>
            <a:chOff x="6435007" y="5125308"/>
            <a:chExt cx="322867" cy="165455"/>
          </a:xfrm>
        </p:grpSpPr>
        <p:sp>
          <p:nvSpPr>
            <p:cNvPr id="258" name="楕円 257">
              <a:extLst>
                <a:ext uri="{FF2B5EF4-FFF2-40B4-BE49-F238E27FC236}">
                  <a16:creationId xmlns:a16="http://schemas.microsoft.com/office/drawing/2014/main" id="{E22A6F0F-42F0-D4A6-4C92-4A470BD4C603}"/>
                </a:ext>
              </a:extLst>
            </p:cNvPr>
            <p:cNvSpPr/>
            <p:nvPr/>
          </p:nvSpPr>
          <p:spPr>
            <a:xfrm>
              <a:off x="6512047" y="5158734"/>
              <a:ext cx="80068" cy="90471"/>
            </a:xfrm>
            <a:prstGeom prst="ellipse">
              <a:avLst/>
            </a:prstGeom>
            <a:solidFill>
              <a:srgbClr val="CCECFF"/>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259" name="テキスト ボックス 258">
              <a:extLst>
                <a:ext uri="{FF2B5EF4-FFF2-40B4-BE49-F238E27FC236}">
                  <a16:creationId xmlns:a16="http://schemas.microsoft.com/office/drawing/2014/main" id="{DABABDE7-9E82-EAB2-FA5A-3A4C181B870C}"/>
                </a:ext>
              </a:extLst>
            </p:cNvPr>
            <p:cNvSpPr txBox="1"/>
            <p:nvPr/>
          </p:nvSpPr>
          <p:spPr>
            <a:xfrm>
              <a:off x="6435007" y="5125308"/>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E3</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260" name="グループ化 259">
            <a:extLst>
              <a:ext uri="{FF2B5EF4-FFF2-40B4-BE49-F238E27FC236}">
                <a16:creationId xmlns:a16="http://schemas.microsoft.com/office/drawing/2014/main" id="{8236448B-11EE-4A8E-3EA6-C36047ABC9BB}"/>
              </a:ext>
            </a:extLst>
          </p:cNvPr>
          <p:cNvGrpSpPr/>
          <p:nvPr/>
        </p:nvGrpSpPr>
        <p:grpSpPr>
          <a:xfrm>
            <a:off x="4000163" y="5160494"/>
            <a:ext cx="298031" cy="149143"/>
            <a:chOff x="6435007" y="5125308"/>
            <a:chExt cx="322867" cy="165455"/>
          </a:xfrm>
        </p:grpSpPr>
        <p:sp>
          <p:nvSpPr>
            <p:cNvPr id="261" name="楕円 260">
              <a:extLst>
                <a:ext uri="{FF2B5EF4-FFF2-40B4-BE49-F238E27FC236}">
                  <a16:creationId xmlns:a16="http://schemas.microsoft.com/office/drawing/2014/main" id="{3BC4EE71-A1E0-AC5B-4963-7150F5A0B0C8}"/>
                </a:ext>
              </a:extLst>
            </p:cNvPr>
            <p:cNvSpPr/>
            <p:nvPr/>
          </p:nvSpPr>
          <p:spPr>
            <a:xfrm>
              <a:off x="6512047" y="5158734"/>
              <a:ext cx="80068" cy="90471"/>
            </a:xfrm>
            <a:prstGeom prst="ellipse">
              <a:avLst/>
            </a:prstGeom>
            <a:solidFill>
              <a:srgbClr val="CCECFF"/>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262" name="テキスト ボックス 261">
              <a:extLst>
                <a:ext uri="{FF2B5EF4-FFF2-40B4-BE49-F238E27FC236}">
                  <a16:creationId xmlns:a16="http://schemas.microsoft.com/office/drawing/2014/main" id="{E35DDECE-EFCC-9EB0-7C81-6A663F4C1E95}"/>
                </a:ext>
              </a:extLst>
            </p:cNvPr>
            <p:cNvSpPr txBox="1"/>
            <p:nvPr/>
          </p:nvSpPr>
          <p:spPr>
            <a:xfrm>
              <a:off x="6435007" y="5125308"/>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E4</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263" name="グループ化 262">
            <a:extLst>
              <a:ext uri="{FF2B5EF4-FFF2-40B4-BE49-F238E27FC236}">
                <a16:creationId xmlns:a16="http://schemas.microsoft.com/office/drawing/2014/main" id="{61FBA2D6-5329-7AB0-6429-153E85535853}"/>
              </a:ext>
            </a:extLst>
          </p:cNvPr>
          <p:cNvGrpSpPr/>
          <p:nvPr/>
        </p:nvGrpSpPr>
        <p:grpSpPr>
          <a:xfrm>
            <a:off x="4082041" y="5192218"/>
            <a:ext cx="298031" cy="149143"/>
            <a:chOff x="6435007" y="5125308"/>
            <a:chExt cx="322867" cy="165455"/>
          </a:xfrm>
        </p:grpSpPr>
        <p:sp>
          <p:nvSpPr>
            <p:cNvPr id="264" name="楕円 263">
              <a:extLst>
                <a:ext uri="{FF2B5EF4-FFF2-40B4-BE49-F238E27FC236}">
                  <a16:creationId xmlns:a16="http://schemas.microsoft.com/office/drawing/2014/main" id="{81D41FC6-B127-ADAE-07A3-03A162C455A2}"/>
                </a:ext>
              </a:extLst>
            </p:cNvPr>
            <p:cNvSpPr/>
            <p:nvPr/>
          </p:nvSpPr>
          <p:spPr>
            <a:xfrm>
              <a:off x="6512047" y="5158734"/>
              <a:ext cx="80068" cy="90471"/>
            </a:xfrm>
            <a:prstGeom prst="ellipse">
              <a:avLst/>
            </a:prstGeom>
            <a:solidFill>
              <a:srgbClr val="CCECFF"/>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265" name="テキスト ボックス 264">
              <a:extLst>
                <a:ext uri="{FF2B5EF4-FFF2-40B4-BE49-F238E27FC236}">
                  <a16:creationId xmlns:a16="http://schemas.microsoft.com/office/drawing/2014/main" id="{C8EA9CEA-C5CA-B299-CB81-BD1FC3DBF43C}"/>
                </a:ext>
              </a:extLst>
            </p:cNvPr>
            <p:cNvSpPr txBox="1"/>
            <p:nvPr/>
          </p:nvSpPr>
          <p:spPr>
            <a:xfrm>
              <a:off x="6435007" y="5125308"/>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E5</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266" name="グループ化 265">
            <a:extLst>
              <a:ext uri="{FF2B5EF4-FFF2-40B4-BE49-F238E27FC236}">
                <a16:creationId xmlns:a16="http://schemas.microsoft.com/office/drawing/2014/main" id="{98DC1FEE-0272-1489-9149-FEE602DF0A33}"/>
              </a:ext>
            </a:extLst>
          </p:cNvPr>
          <p:cNvGrpSpPr/>
          <p:nvPr/>
        </p:nvGrpSpPr>
        <p:grpSpPr>
          <a:xfrm>
            <a:off x="4276069" y="5522049"/>
            <a:ext cx="298031" cy="149143"/>
            <a:chOff x="6435007" y="5125308"/>
            <a:chExt cx="322867" cy="165455"/>
          </a:xfrm>
        </p:grpSpPr>
        <p:sp>
          <p:nvSpPr>
            <p:cNvPr id="267" name="楕円 266">
              <a:extLst>
                <a:ext uri="{FF2B5EF4-FFF2-40B4-BE49-F238E27FC236}">
                  <a16:creationId xmlns:a16="http://schemas.microsoft.com/office/drawing/2014/main" id="{30C92C13-6621-ED09-8795-5FBB1F8A7D73}"/>
                </a:ext>
              </a:extLst>
            </p:cNvPr>
            <p:cNvSpPr/>
            <p:nvPr/>
          </p:nvSpPr>
          <p:spPr>
            <a:xfrm>
              <a:off x="6512047" y="5158734"/>
              <a:ext cx="80068" cy="90471"/>
            </a:xfrm>
            <a:prstGeom prst="ellipse">
              <a:avLst/>
            </a:prstGeom>
            <a:solidFill>
              <a:srgbClr val="CCECFF"/>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268" name="テキスト ボックス 267">
              <a:extLst>
                <a:ext uri="{FF2B5EF4-FFF2-40B4-BE49-F238E27FC236}">
                  <a16:creationId xmlns:a16="http://schemas.microsoft.com/office/drawing/2014/main" id="{5EFEDBA6-3A85-C892-7857-3242227D36E8}"/>
                </a:ext>
              </a:extLst>
            </p:cNvPr>
            <p:cNvSpPr txBox="1"/>
            <p:nvPr/>
          </p:nvSpPr>
          <p:spPr>
            <a:xfrm>
              <a:off x="6435007" y="5125308"/>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E6</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269" name="グループ化 268">
            <a:extLst>
              <a:ext uri="{FF2B5EF4-FFF2-40B4-BE49-F238E27FC236}">
                <a16:creationId xmlns:a16="http://schemas.microsoft.com/office/drawing/2014/main" id="{277D9E62-C6E0-1CE3-6D78-9898B224E73F}"/>
              </a:ext>
            </a:extLst>
          </p:cNvPr>
          <p:cNvGrpSpPr/>
          <p:nvPr/>
        </p:nvGrpSpPr>
        <p:grpSpPr>
          <a:xfrm>
            <a:off x="4157425" y="5588121"/>
            <a:ext cx="298031" cy="149143"/>
            <a:chOff x="6435007" y="5125308"/>
            <a:chExt cx="322867" cy="165455"/>
          </a:xfrm>
        </p:grpSpPr>
        <p:sp>
          <p:nvSpPr>
            <p:cNvPr id="270" name="楕円 269">
              <a:extLst>
                <a:ext uri="{FF2B5EF4-FFF2-40B4-BE49-F238E27FC236}">
                  <a16:creationId xmlns:a16="http://schemas.microsoft.com/office/drawing/2014/main" id="{01702FE9-939F-1267-2875-BAA83870E121}"/>
                </a:ext>
              </a:extLst>
            </p:cNvPr>
            <p:cNvSpPr/>
            <p:nvPr/>
          </p:nvSpPr>
          <p:spPr>
            <a:xfrm>
              <a:off x="6512047" y="5158734"/>
              <a:ext cx="80068" cy="90471"/>
            </a:xfrm>
            <a:prstGeom prst="ellipse">
              <a:avLst/>
            </a:prstGeom>
            <a:solidFill>
              <a:srgbClr val="CCECFF"/>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271" name="テキスト ボックス 270">
              <a:extLst>
                <a:ext uri="{FF2B5EF4-FFF2-40B4-BE49-F238E27FC236}">
                  <a16:creationId xmlns:a16="http://schemas.microsoft.com/office/drawing/2014/main" id="{9C70980A-76CD-2108-1C28-AC5BD4E2EF0C}"/>
                </a:ext>
              </a:extLst>
            </p:cNvPr>
            <p:cNvSpPr txBox="1"/>
            <p:nvPr/>
          </p:nvSpPr>
          <p:spPr>
            <a:xfrm>
              <a:off x="6435007" y="5125308"/>
              <a:ext cx="322867" cy="165455"/>
            </a:xfrm>
            <a:prstGeom prst="rect">
              <a:avLst/>
            </a:prstGeom>
            <a:noFill/>
          </p:spPr>
          <p:txBody>
            <a:bodyPr wrap="square" rtlCol="0">
              <a:spAutoFit/>
            </a:bodyPr>
            <a:lstStyle/>
            <a:p>
              <a:pPr defTabSz="844083">
                <a:defRPr/>
              </a:pPr>
              <a:r>
                <a:rPr kumimoji="1" lang="en-US" altLang="ja-JP" sz="369">
                  <a:solidFill>
                    <a:prstClr val="black"/>
                  </a:solidFill>
                  <a:latin typeface="Meiryo UI" panose="020B0604030504040204" pitchFamily="50" charset="-128"/>
                  <a:ea typeface="Meiryo UI" panose="020B0604030504040204" pitchFamily="50" charset="-128"/>
                </a:rPr>
                <a:t>E7</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272" name="グループ化 271">
            <a:extLst>
              <a:ext uri="{FF2B5EF4-FFF2-40B4-BE49-F238E27FC236}">
                <a16:creationId xmlns:a16="http://schemas.microsoft.com/office/drawing/2014/main" id="{E0CB7551-F848-5732-2B10-609E7E611B39}"/>
              </a:ext>
            </a:extLst>
          </p:cNvPr>
          <p:cNvGrpSpPr/>
          <p:nvPr/>
        </p:nvGrpSpPr>
        <p:grpSpPr>
          <a:xfrm>
            <a:off x="3931272" y="5086882"/>
            <a:ext cx="298031" cy="149143"/>
            <a:chOff x="6432543" y="5129294"/>
            <a:chExt cx="322867" cy="165455"/>
          </a:xfrm>
        </p:grpSpPr>
        <p:sp>
          <p:nvSpPr>
            <p:cNvPr id="273" name="楕円 272">
              <a:extLst>
                <a:ext uri="{FF2B5EF4-FFF2-40B4-BE49-F238E27FC236}">
                  <a16:creationId xmlns:a16="http://schemas.microsoft.com/office/drawing/2014/main" id="{E670D1B0-2BD5-259F-BC1F-6C99DB8880EB}"/>
                </a:ext>
              </a:extLst>
            </p:cNvPr>
            <p:cNvSpPr/>
            <p:nvPr/>
          </p:nvSpPr>
          <p:spPr>
            <a:xfrm>
              <a:off x="6512047" y="5158734"/>
              <a:ext cx="80068" cy="90471"/>
            </a:xfrm>
            <a:prstGeom prst="ellipse">
              <a:avLst/>
            </a:prstGeom>
            <a:solidFill>
              <a:srgbClr val="CCCCFF"/>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274" name="テキスト ボックス 273">
              <a:extLst>
                <a:ext uri="{FF2B5EF4-FFF2-40B4-BE49-F238E27FC236}">
                  <a16:creationId xmlns:a16="http://schemas.microsoft.com/office/drawing/2014/main" id="{C4FBAE19-A1FF-CD48-44C2-9B3F4DED013D}"/>
                </a:ext>
              </a:extLst>
            </p:cNvPr>
            <p:cNvSpPr txBox="1"/>
            <p:nvPr/>
          </p:nvSpPr>
          <p:spPr>
            <a:xfrm>
              <a:off x="6432543" y="5129294"/>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F1</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275" name="グループ化 274">
            <a:extLst>
              <a:ext uri="{FF2B5EF4-FFF2-40B4-BE49-F238E27FC236}">
                <a16:creationId xmlns:a16="http://schemas.microsoft.com/office/drawing/2014/main" id="{67D01722-1DBF-CC9E-EFB7-3C2685FE79DC}"/>
              </a:ext>
            </a:extLst>
          </p:cNvPr>
          <p:cNvGrpSpPr/>
          <p:nvPr/>
        </p:nvGrpSpPr>
        <p:grpSpPr>
          <a:xfrm>
            <a:off x="3902267" y="5162840"/>
            <a:ext cx="298031" cy="149143"/>
            <a:chOff x="6432543" y="5129294"/>
            <a:chExt cx="322867" cy="165455"/>
          </a:xfrm>
        </p:grpSpPr>
        <p:sp>
          <p:nvSpPr>
            <p:cNvPr id="276" name="楕円 275">
              <a:extLst>
                <a:ext uri="{FF2B5EF4-FFF2-40B4-BE49-F238E27FC236}">
                  <a16:creationId xmlns:a16="http://schemas.microsoft.com/office/drawing/2014/main" id="{8FF28BCA-26A5-46C3-B896-F007FF741865}"/>
                </a:ext>
              </a:extLst>
            </p:cNvPr>
            <p:cNvSpPr/>
            <p:nvPr/>
          </p:nvSpPr>
          <p:spPr>
            <a:xfrm>
              <a:off x="6512047" y="5158734"/>
              <a:ext cx="80068" cy="90471"/>
            </a:xfrm>
            <a:prstGeom prst="ellipse">
              <a:avLst/>
            </a:prstGeom>
            <a:solidFill>
              <a:srgbClr val="CCCCFF"/>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277" name="テキスト ボックス 276">
              <a:extLst>
                <a:ext uri="{FF2B5EF4-FFF2-40B4-BE49-F238E27FC236}">
                  <a16:creationId xmlns:a16="http://schemas.microsoft.com/office/drawing/2014/main" id="{105274A0-93CC-342D-DE78-1ADC2A2311CD}"/>
                </a:ext>
              </a:extLst>
            </p:cNvPr>
            <p:cNvSpPr txBox="1"/>
            <p:nvPr/>
          </p:nvSpPr>
          <p:spPr>
            <a:xfrm>
              <a:off x="6432543" y="5129294"/>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F2</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278" name="グループ化 277">
            <a:extLst>
              <a:ext uri="{FF2B5EF4-FFF2-40B4-BE49-F238E27FC236}">
                <a16:creationId xmlns:a16="http://schemas.microsoft.com/office/drawing/2014/main" id="{783C69F9-73CF-9FAC-8A30-8F62AC829300}"/>
              </a:ext>
            </a:extLst>
          </p:cNvPr>
          <p:cNvGrpSpPr/>
          <p:nvPr/>
        </p:nvGrpSpPr>
        <p:grpSpPr>
          <a:xfrm>
            <a:off x="3406042" y="5229960"/>
            <a:ext cx="298031" cy="149143"/>
            <a:chOff x="6432543" y="5129294"/>
            <a:chExt cx="322867" cy="165455"/>
          </a:xfrm>
        </p:grpSpPr>
        <p:sp>
          <p:nvSpPr>
            <p:cNvPr id="279" name="楕円 278">
              <a:extLst>
                <a:ext uri="{FF2B5EF4-FFF2-40B4-BE49-F238E27FC236}">
                  <a16:creationId xmlns:a16="http://schemas.microsoft.com/office/drawing/2014/main" id="{797762D3-C95E-2BCA-B58E-5719040AF1C4}"/>
                </a:ext>
              </a:extLst>
            </p:cNvPr>
            <p:cNvSpPr/>
            <p:nvPr/>
          </p:nvSpPr>
          <p:spPr>
            <a:xfrm>
              <a:off x="6512047" y="5158734"/>
              <a:ext cx="80068" cy="90471"/>
            </a:xfrm>
            <a:prstGeom prst="ellipse">
              <a:avLst/>
            </a:prstGeom>
            <a:solidFill>
              <a:srgbClr val="CCCCFF"/>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280" name="テキスト ボックス 279">
              <a:extLst>
                <a:ext uri="{FF2B5EF4-FFF2-40B4-BE49-F238E27FC236}">
                  <a16:creationId xmlns:a16="http://schemas.microsoft.com/office/drawing/2014/main" id="{9E65B7B8-23F8-52C1-3108-CBAF7E6064E1}"/>
                </a:ext>
              </a:extLst>
            </p:cNvPr>
            <p:cNvSpPr txBox="1"/>
            <p:nvPr/>
          </p:nvSpPr>
          <p:spPr>
            <a:xfrm>
              <a:off x="6432543" y="5129294"/>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F3</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281" name="グループ化 280">
            <a:extLst>
              <a:ext uri="{FF2B5EF4-FFF2-40B4-BE49-F238E27FC236}">
                <a16:creationId xmlns:a16="http://schemas.microsoft.com/office/drawing/2014/main" id="{C4142EBC-E77A-80F5-EB51-E01BA715323A}"/>
              </a:ext>
            </a:extLst>
          </p:cNvPr>
          <p:cNvGrpSpPr/>
          <p:nvPr/>
        </p:nvGrpSpPr>
        <p:grpSpPr>
          <a:xfrm>
            <a:off x="3095339" y="5239379"/>
            <a:ext cx="298031" cy="149143"/>
            <a:chOff x="6432543" y="5129294"/>
            <a:chExt cx="322867" cy="165455"/>
          </a:xfrm>
        </p:grpSpPr>
        <p:sp>
          <p:nvSpPr>
            <p:cNvPr id="282" name="楕円 281">
              <a:extLst>
                <a:ext uri="{FF2B5EF4-FFF2-40B4-BE49-F238E27FC236}">
                  <a16:creationId xmlns:a16="http://schemas.microsoft.com/office/drawing/2014/main" id="{DC73544D-ED7E-2486-027B-D0549B6764F5}"/>
                </a:ext>
              </a:extLst>
            </p:cNvPr>
            <p:cNvSpPr/>
            <p:nvPr/>
          </p:nvSpPr>
          <p:spPr>
            <a:xfrm>
              <a:off x="6512047" y="5158734"/>
              <a:ext cx="80068" cy="90471"/>
            </a:xfrm>
            <a:prstGeom prst="ellipse">
              <a:avLst/>
            </a:prstGeom>
            <a:solidFill>
              <a:srgbClr val="CCCCFF"/>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283" name="テキスト ボックス 282">
              <a:extLst>
                <a:ext uri="{FF2B5EF4-FFF2-40B4-BE49-F238E27FC236}">
                  <a16:creationId xmlns:a16="http://schemas.microsoft.com/office/drawing/2014/main" id="{BCE5F966-1D96-7DF7-A616-FA3F9CA57813}"/>
                </a:ext>
              </a:extLst>
            </p:cNvPr>
            <p:cNvSpPr txBox="1"/>
            <p:nvPr/>
          </p:nvSpPr>
          <p:spPr>
            <a:xfrm>
              <a:off x="6432543" y="5129294"/>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F4</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284" name="グループ化 283">
            <a:extLst>
              <a:ext uri="{FF2B5EF4-FFF2-40B4-BE49-F238E27FC236}">
                <a16:creationId xmlns:a16="http://schemas.microsoft.com/office/drawing/2014/main" id="{0FE1B3F3-0EEB-F0A4-E1B2-8E26C987174B}"/>
              </a:ext>
            </a:extLst>
          </p:cNvPr>
          <p:cNvGrpSpPr/>
          <p:nvPr/>
        </p:nvGrpSpPr>
        <p:grpSpPr>
          <a:xfrm>
            <a:off x="2953813" y="5453873"/>
            <a:ext cx="298031" cy="149143"/>
            <a:chOff x="6428327" y="5125043"/>
            <a:chExt cx="322867" cy="165455"/>
          </a:xfrm>
        </p:grpSpPr>
        <p:sp>
          <p:nvSpPr>
            <p:cNvPr id="285" name="楕円 284">
              <a:extLst>
                <a:ext uri="{FF2B5EF4-FFF2-40B4-BE49-F238E27FC236}">
                  <a16:creationId xmlns:a16="http://schemas.microsoft.com/office/drawing/2014/main" id="{6571BF20-FA10-BE4F-5048-02B13D4964F8}"/>
                </a:ext>
              </a:extLst>
            </p:cNvPr>
            <p:cNvSpPr/>
            <p:nvPr/>
          </p:nvSpPr>
          <p:spPr>
            <a:xfrm>
              <a:off x="6512047" y="5158734"/>
              <a:ext cx="80068" cy="90471"/>
            </a:xfrm>
            <a:prstGeom prst="ellipse">
              <a:avLst/>
            </a:prstGeom>
            <a:solidFill>
              <a:srgbClr val="FFFF6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286" name="テキスト ボックス 285">
              <a:extLst>
                <a:ext uri="{FF2B5EF4-FFF2-40B4-BE49-F238E27FC236}">
                  <a16:creationId xmlns:a16="http://schemas.microsoft.com/office/drawing/2014/main" id="{93B1DB7F-67C1-4B53-FB73-B40DA7A5A029}"/>
                </a:ext>
              </a:extLst>
            </p:cNvPr>
            <p:cNvSpPr txBox="1"/>
            <p:nvPr/>
          </p:nvSpPr>
          <p:spPr>
            <a:xfrm>
              <a:off x="6428327" y="5125043"/>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G1</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287" name="グループ化 286">
            <a:extLst>
              <a:ext uri="{FF2B5EF4-FFF2-40B4-BE49-F238E27FC236}">
                <a16:creationId xmlns:a16="http://schemas.microsoft.com/office/drawing/2014/main" id="{27B7118F-A980-391C-AD56-F70C614D5C0C}"/>
              </a:ext>
            </a:extLst>
          </p:cNvPr>
          <p:cNvGrpSpPr/>
          <p:nvPr/>
        </p:nvGrpSpPr>
        <p:grpSpPr>
          <a:xfrm>
            <a:off x="2695944" y="5659144"/>
            <a:ext cx="298031" cy="149143"/>
            <a:chOff x="6428327" y="5125043"/>
            <a:chExt cx="322867" cy="165455"/>
          </a:xfrm>
        </p:grpSpPr>
        <p:sp>
          <p:nvSpPr>
            <p:cNvPr id="288" name="楕円 287">
              <a:extLst>
                <a:ext uri="{FF2B5EF4-FFF2-40B4-BE49-F238E27FC236}">
                  <a16:creationId xmlns:a16="http://schemas.microsoft.com/office/drawing/2014/main" id="{BAF15E77-18B7-DF61-29A9-5BA5FBB88888}"/>
                </a:ext>
              </a:extLst>
            </p:cNvPr>
            <p:cNvSpPr/>
            <p:nvPr/>
          </p:nvSpPr>
          <p:spPr>
            <a:xfrm>
              <a:off x="6512047" y="5158734"/>
              <a:ext cx="80068" cy="90471"/>
            </a:xfrm>
            <a:prstGeom prst="ellipse">
              <a:avLst/>
            </a:prstGeom>
            <a:solidFill>
              <a:srgbClr val="FFFF6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289" name="テキスト ボックス 288">
              <a:extLst>
                <a:ext uri="{FF2B5EF4-FFF2-40B4-BE49-F238E27FC236}">
                  <a16:creationId xmlns:a16="http://schemas.microsoft.com/office/drawing/2014/main" id="{62FB6A17-973F-3111-67D3-197643262257}"/>
                </a:ext>
              </a:extLst>
            </p:cNvPr>
            <p:cNvSpPr txBox="1"/>
            <p:nvPr/>
          </p:nvSpPr>
          <p:spPr>
            <a:xfrm>
              <a:off x="6428327" y="5125043"/>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G2</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290" name="グループ化 289">
            <a:extLst>
              <a:ext uri="{FF2B5EF4-FFF2-40B4-BE49-F238E27FC236}">
                <a16:creationId xmlns:a16="http://schemas.microsoft.com/office/drawing/2014/main" id="{BE78BE7B-8BC9-B00A-8B12-8861BEEC4E76}"/>
              </a:ext>
            </a:extLst>
          </p:cNvPr>
          <p:cNvGrpSpPr/>
          <p:nvPr/>
        </p:nvGrpSpPr>
        <p:grpSpPr>
          <a:xfrm>
            <a:off x="2866832" y="5795649"/>
            <a:ext cx="298031" cy="149143"/>
            <a:chOff x="6428327" y="5125043"/>
            <a:chExt cx="322867" cy="165455"/>
          </a:xfrm>
        </p:grpSpPr>
        <p:sp>
          <p:nvSpPr>
            <p:cNvPr id="291" name="楕円 290">
              <a:extLst>
                <a:ext uri="{FF2B5EF4-FFF2-40B4-BE49-F238E27FC236}">
                  <a16:creationId xmlns:a16="http://schemas.microsoft.com/office/drawing/2014/main" id="{E0833E60-F22D-0E3F-C30A-62096004C0F0}"/>
                </a:ext>
              </a:extLst>
            </p:cNvPr>
            <p:cNvSpPr/>
            <p:nvPr/>
          </p:nvSpPr>
          <p:spPr>
            <a:xfrm>
              <a:off x="6512047" y="5158734"/>
              <a:ext cx="80068" cy="90471"/>
            </a:xfrm>
            <a:prstGeom prst="ellipse">
              <a:avLst/>
            </a:prstGeom>
            <a:solidFill>
              <a:srgbClr val="FFFF6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292" name="テキスト ボックス 291">
              <a:extLst>
                <a:ext uri="{FF2B5EF4-FFF2-40B4-BE49-F238E27FC236}">
                  <a16:creationId xmlns:a16="http://schemas.microsoft.com/office/drawing/2014/main" id="{FDCB15AE-9770-7569-4DAC-1CBED0B01ABB}"/>
                </a:ext>
              </a:extLst>
            </p:cNvPr>
            <p:cNvSpPr txBox="1"/>
            <p:nvPr/>
          </p:nvSpPr>
          <p:spPr>
            <a:xfrm>
              <a:off x="6428327" y="5125043"/>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G3</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293" name="グループ化 292">
            <a:extLst>
              <a:ext uri="{FF2B5EF4-FFF2-40B4-BE49-F238E27FC236}">
                <a16:creationId xmlns:a16="http://schemas.microsoft.com/office/drawing/2014/main" id="{3000665B-D8A2-AA97-DE2B-14B2A1D68FB9}"/>
              </a:ext>
            </a:extLst>
          </p:cNvPr>
          <p:cNvGrpSpPr/>
          <p:nvPr/>
        </p:nvGrpSpPr>
        <p:grpSpPr>
          <a:xfrm>
            <a:off x="3168121" y="5619253"/>
            <a:ext cx="298031" cy="149143"/>
            <a:chOff x="6428327" y="5125043"/>
            <a:chExt cx="322867" cy="165455"/>
          </a:xfrm>
        </p:grpSpPr>
        <p:sp>
          <p:nvSpPr>
            <p:cNvPr id="294" name="楕円 293">
              <a:extLst>
                <a:ext uri="{FF2B5EF4-FFF2-40B4-BE49-F238E27FC236}">
                  <a16:creationId xmlns:a16="http://schemas.microsoft.com/office/drawing/2014/main" id="{771EA0DC-A10D-AAF1-84E4-DCC798A4D330}"/>
                </a:ext>
              </a:extLst>
            </p:cNvPr>
            <p:cNvSpPr/>
            <p:nvPr/>
          </p:nvSpPr>
          <p:spPr>
            <a:xfrm>
              <a:off x="6512047" y="5158734"/>
              <a:ext cx="80068" cy="90471"/>
            </a:xfrm>
            <a:prstGeom prst="ellipse">
              <a:avLst/>
            </a:prstGeom>
            <a:solidFill>
              <a:srgbClr val="FFFF6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295" name="テキスト ボックス 294">
              <a:extLst>
                <a:ext uri="{FF2B5EF4-FFF2-40B4-BE49-F238E27FC236}">
                  <a16:creationId xmlns:a16="http://schemas.microsoft.com/office/drawing/2014/main" id="{BA231045-DC30-AEF5-AD46-1BE73E7ADD9C}"/>
                </a:ext>
              </a:extLst>
            </p:cNvPr>
            <p:cNvSpPr txBox="1"/>
            <p:nvPr/>
          </p:nvSpPr>
          <p:spPr>
            <a:xfrm>
              <a:off x="6428327" y="5125043"/>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G4</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296" name="グループ化 295">
            <a:extLst>
              <a:ext uri="{FF2B5EF4-FFF2-40B4-BE49-F238E27FC236}">
                <a16:creationId xmlns:a16="http://schemas.microsoft.com/office/drawing/2014/main" id="{2D256FCF-1EAF-3EF7-B422-A53AA9EE7D6A}"/>
              </a:ext>
            </a:extLst>
          </p:cNvPr>
          <p:cNvGrpSpPr/>
          <p:nvPr/>
        </p:nvGrpSpPr>
        <p:grpSpPr>
          <a:xfrm>
            <a:off x="3083985" y="5730979"/>
            <a:ext cx="298031" cy="149143"/>
            <a:chOff x="6428327" y="5125043"/>
            <a:chExt cx="322867" cy="165455"/>
          </a:xfrm>
        </p:grpSpPr>
        <p:sp>
          <p:nvSpPr>
            <p:cNvPr id="297" name="楕円 296">
              <a:extLst>
                <a:ext uri="{FF2B5EF4-FFF2-40B4-BE49-F238E27FC236}">
                  <a16:creationId xmlns:a16="http://schemas.microsoft.com/office/drawing/2014/main" id="{178C4F94-AE65-FFAD-3E85-5E0C687E147A}"/>
                </a:ext>
              </a:extLst>
            </p:cNvPr>
            <p:cNvSpPr/>
            <p:nvPr/>
          </p:nvSpPr>
          <p:spPr>
            <a:xfrm>
              <a:off x="6512047" y="5158734"/>
              <a:ext cx="80068" cy="90471"/>
            </a:xfrm>
            <a:prstGeom prst="ellipse">
              <a:avLst/>
            </a:prstGeom>
            <a:solidFill>
              <a:srgbClr val="FFFF6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298" name="テキスト ボックス 297">
              <a:extLst>
                <a:ext uri="{FF2B5EF4-FFF2-40B4-BE49-F238E27FC236}">
                  <a16:creationId xmlns:a16="http://schemas.microsoft.com/office/drawing/2014/main" id="{40F0D049-96DC-FF8B-2E63-F07D75E10267}"/>
                </a:ext>
              </a:extLst>
            </p:cNvPr>
            <p:cNvSpPr txBox="1"/>
            <p:nvPr/>
          </p:nvSpPr>
          <p:spPr>
            <a:xfrm>
              <a:off x="6428327" y="5125043"/>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G5</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299" name="グループ化 298">
            <a:extLst>
              <a:ext uri="{FF2B5EF4-FFF2-40B4-BE49-F238E27FC236}">
                <a16:creationId xmlns:a16="http://schemas.microsoft.com/office/drawing/2014/main" id="{7EF909EC-18E4-7FB4-151E-83A50B7D2CB3}"/>
              </a:ext>
            </a:extLst>
          </p:cNvPr>
          <p:cNvGrpSpPr/>
          <p:nvPr/>
        </p:nvGrpSpPr>
        <p:grpSpPr>
          <a:xfrm>
            <a:off x="2730600" y="6349277"/>
            <a:ext cx="298031" cy="149143"/>
            <a:chOff x="6428327" y="5125043"/>
            <a:chExt cx="322867" cy="165455"/>
          </a:xfrm>
        </p:grpSpPr>
        <p:sp>
          <p:nvSpPr>
            <p:cNvPr id="300" name="楕円 299">
              <a:extLst>
                <a:ext uri="{FF2B5EF4-FFF2-40B4-BE49-F238E27FC236}">
                  <a16:creationId xmlns:a16="http://schemas.microsoft.com/office/drawing/2014/main" id="{13B18178-01A9-D2D2-D4E5-EF8BEA006113}"/>
                </a:ext>
              </a:extLst>
            </p:cNvPr>
            <p:cNvSpPr/>
            <p:nvPr/>
          </p:nvSpPr>
          <p:spPr>
            <a:xfrm>
              <a:off x="6512047" y="5158734"/>
              <a:ext cx="80068" cy="90471"/>
            </a:xfrm>
            <a:prstGeom prst="ellipse">
              <a:avLst/>
            </a:prstGeom>
            <a:solidFill>
              <a:srgbClr val="FFFF6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301" name="テキスト ボックス 300">
              <a:extLst>
                <a:ext uri="{FF2B5EF4-FFF2-40B4-BE49-F238E27FC236}">
                  <a16:creationId xmlns:a16="http://schemas.microsoft.com/office/drawing/2014/main" id="{7F852375-75D4-091F-19EF-1A6BEB067F4C}"/>
                </a:ext>
              </a:extLst>
            </p:cNvPr>
            <p:cNvSpPr txBox="1"/>
            <p:nvPr/>
          </p:nvSpPr>
          <p:spPr>
            <a:xfrm>
              <a:off x="6428327" y="5125043"/>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G6</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302" name="グループ化 301">
            <a:extLst>
              <a:ext uri="{FF2B5EF4-FFF2-40B4-BE49-F238E27FC236}">
                <a16:creationId xmlns:a16="http://schemas.microsoft.com/office/drawing/2014/main" id="{895DE2F6-CC43-179C-8501-24B118D7BAC9}"/>
              </a:ext>
            </a:extLst>
          </p:cNvPr>
          <p:cNvGrpSpPr/>
          <p:nvPr/>
        </p:nvGrpSpPr>
        <p:grpSpPr>
          <a:xfrm>
            <a:off x="5578170" y="3091050"/>
            <a:ext cx="562047" cy="1565154"/>
            <a:chOff x="6640134" y="2780458"/>
            <a:chExt cx="608884" cy="1695583"/>
          </a:xfrm>
        </p:grpSpPr>
        <p:grpSp>
          <p:nvGrpSpPr>
            <p:cNvPr id="303" name="グループ化 302">
              <a:extLst>
                <a:ext uri="{FF2B5EF4-FFF2-40B4-BE49-F238E27FC236}">
                  <a16:creationId xmlns:a16="http://schemas.microsoft.com/office/drawing/2014/main" id="{0050DA76-F90D-4A18-0532-050E52F53FFB}"/>
                </a:ext>
              </a:extLst>
            </p:cNvPr>
            <p:cNvGrpSpPr/>
            <p:nvPr/>
          </p:nvGrpSpPr>
          <p:grpSpPr>
            <a:xfrm>
              <a:off x="6926151" y="2780458"/>
              <a:ext cx="322867" cy="161572"/>
              <a:chOff x="6430681" y="5127417"/>
              <a:chExt cx="322867" cy="165455"/>
            </a:xfrm>
          </p:grpSpPr>
          <p:sp>
            <p:nvSpPr>
              <p:cNvPr id="317" name="楕円 316">
                <a:extLst>
                  <a:ext uri="{FF2B5EF4-FFF2-40B4-BE49-F238E27FC236}">
                    <a16:creationId xmlns:a16="http://schemas.microsoft.com/office/drawing/2014/main" id="{A06F0275-3718-58B9-D1CE-4BF2E6E3D845}"/>
                  </a:ext>
                </a:extLst>
              </p:cNvPr>
              <p:cNvSpPr/>
              <p:nvPr/>
            </p:nvSpPr>
            <p:spPr>
              <a:xfrm>
                <a:off x="6512047" y="5158734"/>
                <a:ext cx="80068" cy="90471"/>
              </a:xfrm>
              <a:prstGeom prst="ellipse">
                <a:avLst/>
              </a:prstGeom>
              <a:solidFill>
                <a:srgbClr val="CCFFFF"/>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318" name="テキスト ボックス 317">
                <a:extLst>
                  <a:ext uri="{FF2B5EF4-FFF2-40B4-BE49-F238E27FC236}">
                    <a16:creationId xmlns:a16="http://schemas.microsoft.com/office/drawing/2014/main" id="{D0F2BDE2-B80C-FE93-C540-7902EE18455B}"/>
                  </a:ext>
                </a:extLst>
              </p:cNvPr>
              <p:cNvSpPr txBox="1"/>
              <p:nvPr/>
            </p:nvSpPr>
            <p:spPr>
              <a:xfrm>
                <a:off x="6430681" y="5127417"/>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A1</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305" name="グループ化 304">
              <a:extLst>
                <a:ext uri="{FF2B5EF4-FFF2-40B4-BE49-F238E27FC236}">
                  <a16:creationId xmlns:a16="http://schemas.microsoft.com/office/drawing/2014/main" id="{0BD35FF9-B5A9-BCC0-2B6F-8E2579D42460}"/>
                </a:ext>
              </a:extLst>
            </p:cNvPr>
            <p:cNvGrpSpPr/>
            <p:nvPr/>
          </p:nvGrpSpPr>
          <p:grpSpPr>
            <a:xfrm>
              <a:off x="6880420" y="3400984"/>
              <a:ext cx="322867" cy="161572"/>
              <a:chOff x="6430681" y="5127417"/>
              <a:chExt cx="322867" cy="165455"/>
            </a:xfrm>
          </p:grpSpPr>
          <p:sp>
            <p:nvSpPr>
              <p:cNvPr id="315" name="楕円 314">
                <a:extLst>
                  <a:ext uri="{FF2B5EF4-FFF2-40B4-BE49-F238E27FC236}">
                    <a16:creationId xmlns:a16="http://schemas.microsoft.com/office/drawing/2014/main" id="{6848384A-2E35-9C6D-4F0C-FC062F19927C}"/>
                  </a:ext>
                </a:extLst>
              </p:cNvPr>
              <p:cNvSpPr/>
              <p:nvPr/>
            </p:nvSpPr>
            <p:spPr>
              <a:xfrm>
                <a:off x="6512047" y="5158734"/>
                <a:ext cx="80068" cy="90471"/>
              </a:xfrm>
              <a:prstGeom prst="ellipse">
                <a:avLst/>
              </a:prstGeom>
              <a:solidFill>
                <a:srgbClr val="CCFFFF"/>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316" name="テキスト ボックス 315">
                <a:extLst>
                  <a:ext uri="{FF2B5EF4-FFF2-40B4-BE49-F238E27FC236}">
                    <a16:creationId xmlns:a16="http://schemas.microsoft.com/office/drawing/2014/main" id="{6B9DBBC6-0B8D-C4C0-94BA-24E655ED934B}"/>
                  </a:ext>
                </a:extLst>
              </p:cNvPr>
              <p:cNvSpPr txBox="1"/>
              <p:nvPr/>
            </p:nvSpPr>
            <p:spPr>
              <a:xfrm>
                <a:off x="6430681" y="5127417"/>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A2</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306" name="グループ化 305">
              <a:extLst>
                <a:ext uri="{FF2B5EF4-FFF2-40B4-BE49-F238E27FC236}">
                  <a16:creationId xmlns:a16="http://schemas.microsoft.com/office/drawing/2014/main" id="{E90AB529-B1EF-C7AD-1440-BFE828861947}"/>
                </a:ext>
              </a:extLst>
            </p:cNvPr>
            <p:cNvGrpSpPr/>
            <p:nvPr/>
          </p:nvGrpSpPr>
          <p:grpSpPr>
            <a:xfrm>
              <a:off x="6897481" y="4247110"/>
              <a:ext cx="322867" cy="161572"/>
              <a:chOff x="6430681" y="5127417"/>
              <a:chExt cx="322867" cy="165455"/>
            </a:xfrm>
          </p:grpSpPr>
          <p:sp>
            <p:nvSpPr>
              <p:cNvPr id="313" name="楕円 312">
                <a:extLst>
                  <a:ext uri="{FF2B5EF4-FFF2-40B4-BE49-F238E27FC236}">
                    <a16:creationId xmlns:a16="http://schemas.microsoft.com/office/drawing/2014/main" id="{F454FC23-3BCC-B9F9-CA95-AED02B8DBCF6}"/>
                  </a:ext>
                </a:extLst>
              </p:cNvPr>
              <p:cNvSpPr/>
              <p:nvPr/>
            </p:nvSpPr>
            <p:spPr>
              <a:xfrm>
                <a:off x="6512047" y="5158734"/>
                <a:ext cx="80068" cy="90471"/>
              </a:xfrm>
              <a:prstGeom prst="ellipse">
                <a:avLst/>
              </a:prstGeom>
              <a:solidFill>
                <a:srgbClr val="CCFFFF"/>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314" name="テキスト ボックス 313">
                <a:extLst>
                  <a:ext uri="{FF2B5EF4-FFF2-40B4-BE49-F238E27FC236}">
                    <a16:creationId xmlns:a16="http://schemas.microsoft.com/office/drawing/2014/main" id="{55CC4846-4F61-B5E1-5DDD-D1A0CC588ED5}"/>
                  </a:ext>
                </a:extLst>
              </p:cNvPr>
              <p:cNvSpPr txBox="1"/>
              <p:nvPr/>
            </p:nvSpPr>
            <p:spPr>
              <a:xfrm>
                <a:off x="6430681" y="5127417"/>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A3</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307" name="グループ化 306">
              <a:extLst>
                <a:ext uri="{FF2B5EF4-FFF2-40B4-BE49-F238E27FC236}">
                  <a16:creationId xmlns:a16="http://schemas.microsoft.com/office/drawing/2014/main" id="{3852E6AE-B372-036A-C6AE-4890EDDCDB50}"/>
                </a:ext>
              </a:extLst>
            </p:cNvPr>
            <p:cNvGrpSpPr/>
            <p:nvPr/>
          </p:nvGrpSpPr>
          <p:grpSpPr>
            <a:xfrm>
              <a:off x="6640134" y="4314469"/>
              <a:ext cx="322867" cy="161572"/>
              <a:chOff x="6430681" y="5127417"/>
              <a:chExt cx="322867" cy="165455"/>
            </a:xfrm>
          </p:grpSpPr>
          <p:sp>
            <p:nvSpPr>
              <p:cNvPr id="311" name="楕円 310">
                <a:extLst>
                  <a:ext uri="{FF2B5EF4-FFF2-40B4-BE49-F238E27FC236}">
                    <a16:creationId xmlns:a16="http://schemas.microsoft.com/office/drawing/2014/main" id="{4AE69052-8AEE-B67E-85DE-10C557BEC5F5}"/>
                  </a:ext>
                </a:extLst>
              </p:cNvPr>
              <p:cNvSpPr/>
              <p:nvPr/>
            </p:nvSpPr>
            <p:spPr>
              <a:xfrm>
                <a:off x="6512047" y="5158734"/>
                <a:ext cx="80068" cy="90471"/>
              </a:xfrm>
              <a:prstGeom prst="ellipse">
                <a:avLst/>
              </a:prstGeom>
              <a:solidFill>
                <a:srgbClr val="CCFFFF"/>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312" name="テキスト ボックス 311">
                <a:extLst>
                  <a:ext uri="{FF2B5EF4-FFF2-40B4-BE49-F238E27FC236}">
                    <a16:creationId xmlns:a16="http://schemas.microsoft.com/office/drawing/2014/main" id="{0AD27839-BFC9-7C24-33D9-3A390B814F6E}"/>
                  </a:ext>
                </a:extLst>
              </p:cNvPr>
              <p:cNvSpPr txBox="1"/>
              <p:nvPr/>
            </p:nvSpPr>
            <p:spPr>
              <a:xfrm>
                <a:off x="6430681" y="5127417"/>
                <a:ext cx="322867" cy="165455"/>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A4</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nvGrpSpPr>
            <p:cNvPr id="308" name="グループ化 307">
              <a:extLst>
                <a:ext uri="{FF2B5EF4-FFF2-40B4-BE49-F238E27FC236}">
                  <a16:creationId xmlns:a16="http://schemas.microsoft.com/office/drawing/2014/main" id="{A105F3B4-6F14-1C04-29EC-A5077433B824}"/>
                </a:ext>
              </a:extLst>
            </p:cNvPr>
            <p:cNvGrpSpPr/>
            <p:nvPr/>
          </p:nvGrpSpPr>
          <p:grpSpPr>
            <a:xfrm>
              <a:off x="6715943" y="4119644"/>
              <a:ext cx="322867" cy="161571"/>
              <a:chOff x="6430681" y="5127417"/>
              <a:chExt cx="322867" cy="165454"/>
            </a:xfrm>
          </p:grpSpPr>
          <p:sp>
            <p:nvSpPr>
              <p:cNvPr id="309" name="楕円 308">
                <a:extLst>
                  <a:ext uri="{FF2B5EF4-FFF2-40B4-BE49-F238E27FC236}">
                    <a16:creationId xmlns:a16="http://schemas.microsoft.com/office/drawing/2014/main" id="{70AEDA11-CA41-1657-CAD6-8E49D289DD2B}"/>
                  </a:ext>
                </a:extLst>
              </p:cNvPr>
              <p:cNvSpPr/>
              <p:nvPr/>
            </p:nvSpPr>
            <p:spPr>
              <a:xfrm>
                <a:off x="6512047" y="5158734"/>
                <a:ext cx="80068" cy="90471"/>
              </a:xfrm>
              <a:prstGeom prst="ellipse">
                <a:avLst/>
              </a:prstGeom>
              <a:solidFill>
                <a:srgbClr val="CCFFFF"/>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646">
                  <a:solidFill>
                    <a:prstClr val="white"/>
                  </a:solidFill>
                  <a:latin typeface="BIZ UDPゴシック" panose="020B0400000000000000" pitchFamily="50" charset="-128"/>
                  <a:ea typeface="BIZ UDPゴシック" panose="020B0400000000000000" pitchFamily="50" charset="-128"/>
                </a:endParaRPr>
              </a:p>
            </p:txBody>
          </p:sp>
          <p:sp>
            <p:nvSpPr>
              <p:cNvPr id="310" name="テキスト ボックス 309">
                <a:extLst>
                  <a:ext uri="{FF2B5EF4-FFF2-40B4-BE49-F238E27FC236}">
                    <a16:creationId xmlns:a16="http://schemas.microsoft.com/office/drawing/2014/main" id="{FB830CEE-1680-6AF6-5DA8-4F457EBCD78D}"/>
                  </a:ext>
                </a:extLst>
              </p:cNvPr>
              <p:cNvSpPr txBox="1"/>
              <p:nvPr/>
            </p:nvSpPr>
            <p:spPr>
              <a:xfrm>
                <a:off x="6430681" y="5127417"/>
                <a:ext cx="322867" cy="165454"/>
              </a:xfrm>
              <a:prstGeom prst="rect">
                <a:avLst/>
              </a:prstGeom>
              <a:noFill/>
            </p:spPr>
            <p:txBody>
              <a:bodyPr wrap="square" rtlCol="0">
                <a:spAutoFit/>
              </a:bodyPr>
              <a:lstStyle/>
              <a:p>
                <a:pPr defTabSz="844083">
                  <a:defRPr/>
                </a:pPr>
                <a:r>
                  <a:rPr lang="en-US" altLang="ja-JP" sz="369">
                    <a:solidFill>
                      <a:prstClr val="black"/>
                    </a:solidFill>
                    <a:latin typeface="Meiryo UI" panose="020B0604030504040204" pitchFamily="50" charset="-128"/>
                    <a:ea typeface="Meiryo UI" panose="020B0604030504040204" pitchFamily="50" charset="-128"/>
                  </a:rPr>
                  <a:t>A5</a:t>
                </a:r>
                <a:endParaRPr kumimoji="1" lang="ja-JP" altLang="en-US" sz="369">
                  <a:solidFill>
                    <a:prstClr val="black"/>
                  </a:solidFill>
                  <a:latin typeface="Meiryo UI" panose="020B0604030504040204" pitchFamily="50" charset="-128"/>
                  <a:ea typeface="Meiryo UI" panose="020B0604030504040204" pitchFamily="50" charset="-128"/>
                </a:endParaRPr>
              </a:p>
            </p:txBody>
          </p:sp>
        </p:grpSp>
      </p:grpSp>
      <p:sp>
        <p:nvSpPr>
          <p:cNvPr id="319" name="テキスト ボックス 318">
            <a:extLst>
              <a:ext uri="{FF2B5EF4-FFF2-40B4-BE49-F238E27FC236}">
                <a16:creationId xmlns:a16="http://schemas.microsoft.com/office/drawing/2014/main" id="{2DECF670-BF95-3CC5-A488-61555A5FF03B}"/>
              </a:ext>
            </a:extLst>
          </p:cNvPr>
          <p:cNvSpPr txBox="1"/>
          <p:nvPr/>
        </p:nvSpPr>
        <p:spPr>
          <a:xfrm>
            <a:off x="5656665" y="1636145"/>
            <a:ext cx="3400691" cy="319639"/>
          </a:xfrm>
          <a:prstGeom prst="rect">
            <a:avLst/>
          </a:prstGeom>
          <a:noFill/>
        </p:spPr>
        <p:txBody>
          <a:bodyPr wrap="square" rtlCol="0">
            <a:spAutoFit/>
          </a:bodyPr>
          <a:lstStyle/>
          <a:p>
            <a:pPr defTabSz="719255">
              <a:defRPr/>
            </a:pPr>
            <a:r>
              <a:rPr kumimoji="1" lang="en-US" altLang="ja-JP" sz="1477" b="1">
                <a:solidFill>
                  <a:prstClr val="black"/>
                </a:solidFill>
                <a:latin typeface="Meiryo UI" panose="020B0604030504040204" pitchFamily="50" charset="-128"/>
                <a:ea typeface="Meiryo UI" panose="020B0604030504040204" pitchFamily="50" charset="-128"/>
              </a:rPr>
              <a:t>(</a:t>
            </a:r>
            <a:r>
              <a:rPr kumimoji="1" lang="ja-JP" altLang="en-US" sz="1477" b="1">
                <a:solidFill>
                  <a:srgbClr val="0070C0"/>
                </a:solidFill>
                <a:latin typeface="Meiryo UI" panose="020B0604030504040204" pitchFamily="50" charset="-128"/>
                <a:ea typeface="Meiryo UI" panose="020B0604030504040204" pitchFamily="50" charset="-128"/>
              </a:rPr>
              <a:t>青字</a:t>
            </a:r>
            <a:r>
              <a:rPr kumimoji="1" lang="ja-JP" altLang="en-US" sz="1477" b="1">
                <a:latin typeface="Meiryo UI" panose="020B0604030504040204" pitchFamily="50" charset="-128"/>
                <a:ea typeface="Meiryo UI" panose="020B0604030504040204" pitchFamily="50" charset="-128"/>
              </a:rPr>
              <a:t>がプログラム等を公表している地域</a:t>
            </a:r>
            <a:r>
              <a:rPr kumimoji="1" lang="en-US" altLang="ja-JP" sz="1477" b="1">
                <a:solidFill>
                  <a:prstClr val="black">
                    <a:lumMod val="85000"/>
                    <a:lumOff val="15000"/>
                  </a:prstClr>
                </a:solidFill>
                <a:latin typeface="Meiryo UI" panose="020B0604030504040204" pitchFamily="50" charset="-128"/>
                <a:ea typeface="Meiryo UI" panose="020B0604030504040204" pitchFamily="50" charset="-128"/>
              </a:rPr>
              <a:t>)</a:t>
            </a:r>
            <a:endParaRPr kumimoji="1" lang="ja-JP" altLang="en-US" sz="1477" b="1">
              <a:solidFill>
                <a:prstClr val="black">
                  <a:lumMod val="85000"/>
                  <a:lumOff val="15000"/>
                </a:prstClr>
              </a:solidFill>
              <a:latin typeface="Meiryo UI" panose="020B0604030504040204" pitchFamily="50" charset="-128"/>
              <a:ea typeface="Meiryo UI" panose="020B0604030504040204" pitchFamily="50" charset="-128"/>
            </a:endParaRPr>
          </a:p>
        </p:txBody>
      </p:sp>
      <p:sp>
        <p:nvSpPr>
          <p:cNvPr id="320" name="テキスト ボックス 319">
            <a:extLst>
              <a:ext uri="{FF2B5EF4-FFF2-40B4-BE49-F238E27FC236}">
                <a16:creationId xmlns:a16="http://schemas.microsoft.com/office/drawing/2014/main" id="{3E262AAD-E851-1849-4A9A-B5073EB5A2EA}"/>
              </a:ext>
            </a:extLst>
          </p:cNvPr>
          <p:cNvSpPr txBox="1"/>
          <p:nvPr/>
        </p:nvSpPr>
        <p:spPr>
          <a:xfrm>
            <a:off x="5163013" y="1391189"/>
            <a:ext cx="3927279" cy="319639"/>
          </a:xfrm>
          <a:prstGeom prst="rect">
            <a:avLst/>
          </a:prstGeom>
          <a:noFill/>
        </p:spPr>
        <p:txBody>
          <a:bodyPr wrap="square" rtlCol="0">
            <a:spAutoFit/>
          </a:bodyPr>
          <a:lstStyle/>
          <a:p>
            <a:pPr algn="r" defTabSz="719255">
              <a:defRPr/>
            </a:pPr>
            <a:r>
              <a:rPr kumimoji="1" lang="en-US" altLang="ja-JP" sz="1477" b="1">
                <a:solidFill>
                  <a:prstClr val="black">
                    <a:lumMod val="85000"/>
                    <a:lumOff val="15000"/>
                  </a:prstClr>
                </a:solidFill>
                <a:latin typeface="Meiryo UI" panose="020B0604030504040204" pitchFamily="50" charset="-128"/>
                <a:ea typeface="Meiryo UI" panose="020B0604030504040204" pitchFamily="50" charset="-128"/>
              </a:rPr>
              <a:t>(</a:t>
            </a:r>
            <a:r>
              <a:rPr kumimoji="1" lang="ja-JP" altLang="en-US" sz="1477" b="1">
                <a:solidFill>
                  <a:prstClr val="black">
                    <a:lumMod val="85000"/>
                    <a:lumOff val="15000"/>
                  </a:prstClr>
                </a:solidFill>
                <a:latin typeface="Meiryo UI" panose="020B0604030504040204" pitchFamily="50" charset="-128"/>
                <a:ea typeface="Meiryo UI" panose="020B0604030504040204" pitchFamily="50" charset="-128"/>
              </a:rPr>
              <a:t>令和７年</a:t>
            </a:r>
            <a:r>
              <a:rPr lang="en-US" altLang="ja-JP" sz="1477" b="1">
                <a:solidFill>
                  <a:prstClr val="black">
                    <a:lumMod val="85000"/>
                    <a:lumOff val="15000"/>
                  </a:prstClr>
                </a:solidFill>
                <a:latin typeface="Meiryo UI" panose="020B0604030504040204" pitchFamily="50" charset="-128"/>
                <a:ea typeface="Meiryo UI" panose="020B0604030504040204" pitchFamily="50" charset="-128"/>
              </a:rPr>
              <a:t>1</a:t>
            </a:r>
            <a:r>
              <a:rPr kumimoji="1" lang="ja-JP" altLang="en-US" sz="1477" b="1">
                <a:solidFill>
                  <a:prstClr val="black">
                    <a:lumMod val="85000"/>
                    <a:lumOff val="15000"/>
                  </a:prstClr>
                </a:solidFill>
                <a:latin typeface="Meiryo UI" panose="020B0604030504040204" pitchFamily="50" charset="-128"/>
                <a:ea typeface="Meiryo UI" panose="020B0604030504040204" pitchFamily="50" charset="-128"/>
              </a:rPr>
              <a:t>月末時点 全国で</a:t>
            </a:r>
            <a:r>
              <a:rPr kumimoji="1" lang="en-US" altLang="ja-JP" sz="1477" b="1">
                <a:solidFill>
                  <a:prstClr val="black">
                    <a:lumMod val="85000"/>
                    <a:lumOff val="15000"/>
                  </a:prstClr>
                </a:solidFill>
                <a:latin typeface="Meiryo UI" panose="020B0604030504040204" pitchFamily="50" charset="-128"/>
                <a:ea typeface="Meiryo UI" panose="020B0604030504040204" pitchFamily="50" charset="-128"/>
              </a:rPr>
              <a:t>55</a:t>
            </a:r>
            <a:r>
              <a:rPr kumimoji="1" lang="ja-JP" altLang="en-US" sz="1477" b="1">
                <a:solidFill>
                  <a:prstClr val="black">
                    <a:lumMod val="85000"/>
                    <a:lumOff val="15000"/>
                  </a:prstClr>
                </a:solidFill>
                <a:latin typeface="Meiryo UI" panose="020B0604030504040204" pitchFamily="50" charset="-128"/>
                <a:ea typeface="Meiryo UI" panose="020B0604030504040204" pitchFamily="50" charset="-128"/>
              </a:rPr>
              <a:t>地域）</a:t>
            </a:r>
          </a:p>
        </p:txBody>
      </p:sp>
      <p:sp>
        <p:nvSpPr>
          <p:cNvPr id="321" name="正方形/長方形 320">
            <a:extLst>
              <a:ext uri="{FF2B5EF4-FFF2-40B4-BE49-F238E27FC236}">
                <a16:creationId xmlns:a16="http://schemas.microsoft.com/office/drawing/2014/main" id="{360CD088-C731-A8CC-6A45-3613329A8716}"/>
              </a:ext>
            </a:extLst>
          </p:cNvPr>
          <p:cNvSpPr/>
          <p:nvPr/>
        </p:nvSpPr>
        <p:spPr>
          <a:xfrm rot="5400000">
            <a:off x="7787893" y="3474865"/>
            <a:ext cx="1121993" cy="1067170"/>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255">
              <a:defRPr/>
            </a:pPr>
            <a:endParaRPr kumimoji="1" lang="ja-JP" altLang="en-US" sz="1416">
              <a:solidFill>
                <a:prstClr val="white"/>
              </a:solidFill>
              <a:latin typeface="Calibri" panose="020F0502020204030204"/>
              <a:ea typeface="游ゴシック" panose="020B0400000000000000" pitchFamily="50" charset="-128"/>
            </a:endParaRPr>
          </a:p>
        </p:txBody>
      </p:sp>
      <p:sp>
        <p:nvSpPr>
          <p:cNvPr id="322" name="テキスト ボックス 321">
            <a:extLst>
              <a:ext uri="{FF2B5EF4-FFF2-40B4-BE49-F238E27FC236}">
                <a16:creationId xmlns:a16="http://schemas.microsoft.com/office/drawing/2014/main" id="{21EB41DD-A1B2-1BAF-4D59-7B8EAA6FB60E}"/>
              </a:ext>
            </a:extLst>
          </p:cNvPr>
          <p:cNvSpPr txBox="1"/>
          <p:nvPr/>
        </p:nvSpPr>
        <p:spPr>
          <a:xfrm>
            <a:off x="7815305" y="3437219"/>
            <a:ext cx="1088689" cy="262829"/>
          </a:xfrm>
          <a:prstGeom prst="rect">
            <a:avLst/>
          </a:prstGeom>
          <a:noFill/>
        </p:spPr>
        <p:txBody>
          <a:bodyPr wrap="square" rtlCol="0">
            <a:spAutoFit/>
          </a:bodyPr>
          <a:lstStyle/>
          <a:p>
            <a:pPr defTabSz="719255">
              <a:defRPr/>
            </a:pPr>
            <a:r>
              <a:rPr kumimoji="1" lang="ja-JP" altLang="en-US" sz="1108" b="1">
                <a:solidFill>
                  <a:schemeClr val="tx1">
                    <a:lumMod val="75000"/>
                    <a:lumOff val="25000"/>
                  </a:schemeClr>
                </a:solidFill>
                <a:latin typeface="Meiryo UI" panose="020B0604030504040204" pitchFamily="50" charset="-128"/>
                <a:ea typeface="Meiryo UI" panose="020B0604030504040204" pitchFamily="50" charset="-128"/>
              </a:rPr>
              <a:t>各地域の詳細</a:t>
            </a:r>
            <a:endParaRPr kumimoji="1" lang="en-US" altLang="ja-JP" sz="1015">
              <a:solidFill>
                <a:prstClr val="black">
                  <a:lumMod val="85000"/>
                  <a:lumOff val="15000"/>
                </a:prstClr>
              </a:solidFill>
              <a:latin typeface="Meiryo UI" panose="020B0604030504040204" pitchFamily="50" charset="-128"/>
              <a:ea typeface="Meiryo UI" panose="020B0604030504040204" pitchFamily="50" charset="-128"/>
            </a:endParaRPr>
          </a:p>
        </p:txBody>
      </p:sp>
      <p:graphicFrame>
        <p:nvGraphicFramePr>
          <p:cNvPr id="323" name="表 22">
            <a:extLst>
              <a:ext uri="{FF2B5EF4-FFF2-40B4-BE49-F238E27FC236}">
                <a16:creationId xmlns:a16="http://schemas.microsoft.com/office/drawing/2014/main" id="{85C0438C-9D97-44B6-D216-F0C3C4D7A380}"/>
              </a:ext>
            </a:extLst>
          </p:cNvPr>
          <p:cNvGraphicFramePr>
            <a:graphicFrameLocks noGrp="1"/>
          </p:cNvGraphicFramePr>
          <p:nvPr>
            <p:extLst>
              <p:ext uri="{D42A27DB-BD31-4B8C-83A1-F6EECF244321}">
                <p14:modId xmlns:p14="http://schemas.microsoft.com/office/powerpoint/2010/main" val="3834245551"/>
              </p:ext>
            </p:extLst>
          </p:nvPr>
        </p:nvGraphicFramePr>
        <p:xfrm>
          <a:off x="116787" y="3498135"/>
          <a:ext cx="1319437" cy="2277474"/>
        </p:xfrm>
        <a:graphic>
          <a:graphicData uri="http://schemas.openxmlformats.org/drawingml/2006/table">
            <a:tbl>
              <a:tblPr firstRow="1" bandRow="1">
                <a:tableStyleId>{5C22544A-7EE6-4342-B048-85BDC9FD1C3A}</a:tableStyleId>
              </a:tblPr>
              <a:tblGrid>
                <a:gridCol w="313204">
                  <a:extLst>
                    <a:ext uri="{9D8B030D-6E8A-4147-A177-3AD203B41FA5}">
                      <a16:colId xmlns:a16="http://schemas.microsoft.com/office/drawing/2014/main" val="3184431049"/>
                    </a:ext>
                  </a:extLst>
                </a:gridCol>
                <a:gridCol w="1006233">
                  <a:extLst>
                    <a:ext uri="{9D8B030D-6E8A-4147-A177-3AD203B41FA5}">
                      <a16:colId xmlns:a16="http://schemas.microsoft.com/office/drawing/2014/main" val="3638054810"/>
                    </a:ext>
                  </a:extLst>
                </a:gridCol>
              </a:tblGrid>
              <a:tr h="16781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1">
                          <a:solidFill>
                            <a:schemeClr val="tx1"/>
                          </a:solidFill>
                          <a:latin typeface="Meiryo UI" panose="020B0604030504040204" pitchFamily="50" charset="-128"/>
                          <a:ea typeface="Meiryo UI" panose="020B0604030504040204" pitchFamily="50" charset="-128"/>
                        </a:rPr>
                        <a:t>D </a:t>
                      </a:r>
                      <a:r>
                        <a:rPr kumimoji="1" lang="ja-JP" altLang="en-US" sz="600" b="1">
                          <a:solidFill>
                            <a:schemeClr val="tx1"/>
                          </a:solidFill>
                          <a:latin typeface="Meiryo UI" panose="020B0604030504040204" pitchFamily="50" charset="-128"/>
                          <a:ea typeface="Meiryo UI" panose="020B0604030504040204" pitchFamily="50" charset="-128"/>
                        </a:rPr>
                        <a:t>東海・北陸</a:t>
                      </a:r>
                      <a:endParaRPr kumimoji="1" lang="en-US" altLang="ja-JP" sz="600" b="1">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hMerge="1">
                  <a:txBody>
                    <a:bodyPr/>
                    <a:lstStyle/>
                    <a:p>
                      <a:endParaRPr kumimoji="1" lang="ja-JP" altLang="en-US" sz="1400"/>
                    </a:p>
                  </a:txBody>
                  <a:tcPr>
                    <a:noFill/>
                  </a:tcPr>
                </a:tc>
                <a:extLst>
                  <a:ext uri="{0D108BD9-81ED-4DB2-BD59-A6C34878D82A}">
                    <a16:rowId xmlns:a16="http://schemas.microsoft.com/office/drawing/2014/main" val="2207533089"/>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D1</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r>
                        <a:rPr kumimoji="1" lang="ja-JP" altLang="en-US" sz="600">
                          <a:latin typeface="Meiryo UI" panose="020B0604030504040204" pitchFamily="50" charset="-128"/>
                          <a:ea typeface="Meiryo UI" panose="020B0604030504040204" pitchFamily="50" charset="-128"/>
                        </a:rPr>
                        <a:t>福井県　福井市</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197859842"/>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D2</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r>
                        <a:rPr kumimoji="1" lang="ja-JP" altLang="en-US" sz="600">
                          <a:latin typeface="Meiryo UI" panose="020B0604030504040204" pitchFamily="50" charset="-128"/>
                          <a:ea typeface="Meiryo UI" panose="020B0604030504040204" pitchFamily="50" charset="-128"/>
                        </a:rPr>
                        <a:t>福井県　越前町</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3768694239"/>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D3</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r>
                        <a:rPr kumimoji="1" lang="zh-CN" altLang="en-US" sz="600" b="1">
                          <a:solidFill>
                            <a:srgbClr val="0070C0"/>
                          </a:solidFill>
                          <a:latin typeface="Meiryo UI" panose="020B0604030504040204" pitchFamily="50" charset="-128"/>
                          <a:ea typeface="Meiryo UI" panose="020B0604030504040204" pitchFamily="50" charset="-128"/>
                        </a:rPr>
                        <a:t>福井県　坂井市</a:t>
                      </a:r>
                      <a:endParaRPr kumimoji="1" lang="ja-JP" altLang="en-US"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897843400"/>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D4</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a:solidFill>
                            <a:schemeClr val="tx1"/>
                          </a:solidFill>
                          <a:latin typeface="Meiryo UI" panose="020B0604030504040204" pitchFamily="50" charset="-128"/>
                          <a:ea typeface="Meiryo UI" panose="020B0604030504040204" pitchFamily="50" charset="-128"/>
                        </a:rPr>
                        <a:t>岐阜県　</a:t>
                      </a:r>
                      <a:r>
                        <a:rPr kumimoji="1" lang="ja-JP" altLang="en-US" sz="600" b="0">
                          <a:solidFill>
                            <a:schemeClr val="tx1">
                              <a:lumMod val="85000"/>
                              <a:lumOff val="15000"/>
                            </a:schemeClr>
                          </a:solidFill>
                          <a:latin typeface="Meiryo UI" panose="020B0604030504040204" pitchFamily="50" charset="-128"/>
                          <a:ea typeface="Meiryo UI" panose="020B0604030504040204" pitchFamily="50" charset="-128"/>
                        </a:rPr>
                        <a:t>中津川市苗木</a:t>
                      </a:r>
                      <a:endParaRPr kumimoji="1" lang="en-US" altLang="ja-JP" sz="600" b="0">
                        <a:solidFill>
                          <a:schemeClr val="tx1">
                            <a:lumMod val="85000"/>
                            <a:lumOff val="15000"/>
                          </a:schemeClr>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3363464938"/>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D5</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r>
                        <a:rPr kumimoji="1" lang="ja-JP" altLang="en-US" sz="600" b="1">
                          <a:solidFill>
                            <a:srgbClr val="0070C0"/>
                          </a:solidFill>
                          <a:latin typeface="Meiryo UI" panose="020B0604030504040204" pitchFamily="50" charset="-128"/>
                          <a:ea typeface="Meiryo UI" panose="020B0604030504040204" pitchFamily="50" charset="-128"/>
                        </a:rPr>
                        <a:t>岐阜県　中津川市加子母</a:t>
                      </a:r>
                    </a:p>
                  </a:txBody>
                  <a:tcPr marL="30675" marR="30675"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555642788"/>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D6</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r>
                        <a:rPr kumimoji="1" lang="ja-JP" altLang="en-US" sz="600">
                          <a:solidFill>
                            <a:schemeClr val="tx1">
                              <a:lumMod val="85000"/>
                              <a:lumOff val="15000"/>
                            </a:schemeClr>
                          </a:solidFill>
                          <a:latin typeface="Meiryo UI" panose="020B0604030504040204" pitchFamily="50" charset="-128"/>
                          <a:ea typeface="Meiryo UI" panose="020B0604030504040204" pitchFamily="50" charset="-128"/>
                        </a:rPr>
                        <a:t>岐阜県　郡上市</a:t>
                      </a:r>
                      <a:endParaRPr kumimoji="1" lang="ja-JP" altLang="en-US" sz="600">
                        <a:latin typeface="Meiryo UI" panose="020B0604030504040204" pitchFamily="50" charset="-128"/>
                        <a:ea typeface="Meiryo UI" panose="020B0604030504040204" pitchFamily="50" charset="-128"/>
                      </a:endParaRPr>
                    </a:p>
                  </a:txBody>
                  <a:tcPr marL="30675" marR="30675"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2483315649"/>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D7</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a:solidFill>
                            <a:srgbClr val="0070C0"/>
                          </a:solidFill>
                          <a:latin typeface="Meiryo UI" panose="020B0604030504040204" pitchFamily="50" charset="-128"/>
                          <a:ea typeface="Meiryo UI" panose="020B0604030504040204" pitchFamily="50" charset="-128"/>
                        </a:rPr>
                        <a:t>岐阜県　白川村</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9956205"/>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D8</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a:solidFill>
                            <a:schemeClr val="tx1"/>
                          </a:solidFill>
                          <a:latin typeface="Meiryo UI" panose="020B0604030504040204" pitchFamily="50" charset="-128"/>
                          <a:ea typeface="Meiryo UI" panose="020B0604030504040204" pitchFamily="50" charset="-128"/>
                        </a:rPr>
                        <a:t>静岡県　浜松市</a:t>
                      </a:r>
                      <a:endParaRPr kumimoji="1" lang="en-US" altLang="ja-JP"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466955395"/>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D9</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a:solidFill>
                            <a:schemeClr val="tx1"/>
                          </a:solidFill>
                          <a:latin typeface="Meiryo UI" panose="020B0604030504040204" pitchFamily="50" charset="-128"/>
                          <a:ea typeface="Meiryo UI" panose="020B0604030504040204" pitchFamily="50" charset="-128"/>
                        </a:rPr>
                        <a:t>静岡県　富士宮市</a:t>
                      </a:r>
                      <a:endParaRPr kumimoji="1" lang="en-US" altLang="ja-JP"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3928575079"/>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D10</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a:solidFill>
                            <a:schemeClr val="tx1"/>
                          </a:solidFill>
                          <a:latin typeface="Meiryo UI" panose="020B0604030504040204" pitchFamily="50" charset="-128"/>
                          <a:ea typeface="Meiryo UI" panose="020B0604030504040204" pitchFamily="50" charset="-128"/>
                        </a:rPr>
                        <a:t>静岡県　下田市</a:t>
                      </a:r>
                      <a:endParaRPr kumimoji="1" lang="en-US" altLang="ja-JP"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852318818"/>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D11</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a:solidFill>
                            <a:srgbClr val="0070C0"/>
                          </a:solidFill>
                          <a:latin typeface="Meiryo UI" panose="020B0604030504040204" pitchFamily="50" charset="-128"/>
                          <a:ea typeface="Meiryo UI" panose="020B0604030504040204" pitchFamily="50" charset="-128"/>
                        </a:rPr>
                        <a:t>静岡県　伊豆市</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20649977"/>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D12</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a:solidFill>
                            <a:srgbClr val="0070C0"/>
                          </a:solidFill>
                          <a:latin typeface="Meiryo UI" panose="020B0604030504040204" pitchFamily="50" charset="-128"/>
                          <a:ea typeface="Meiryo UI" panose="020B0604030504040204" pitchFamily="50" charset="-128"/>
                        </a:rPr>
                        <a:t>愛知県　岡崎市</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575078232"/>
                  </a:ext>
                </a:extLst>
              </a:tr>
            </a:tbl>
          </a:graphicData>
        </a:graphic>
      </p:graphicFrame>
      <p:graphicFrame>
        <p:nvGraphicFramePr>
          <p:cNvPr id="324" name="表 323">
            <a:extLst>
              <a:ext uri="{FF2B5EF4-FFF2-40B4-BE49-F238E27FC236}">
                <a16:creationId xmlns:a16="http://schemas.microsoft.com/office/drawing/2014/main" id="{379B96FD-C249-D360-2EBE-485B64D1DC63}"/>
              </a:ext>
            </a:extLst>
          </p:cNvPr>
          <p:cNvGraphicFramePr>
            <a:graphicFrameLocks noGrp="1"/>
          </p:cNvGraphicFramePr>
          <p:nvPr>
            <p:extLst>
              <p:ext uri="{D42A27DB-BD31-4B8C-83A1-F6EECF244321}">
                <p14:modId xmlns:p14="http://schemas.microsoft.com/office/powerpoint/2010/main" val="2737169729"/>
              </p:ext>
            </p:extLst>
          </p:nvPr>
        </p:nvGraphicFramePr>
        <p:xfrm>
          <a:off x="2813348" y="1410515"/>
          <a:ext cx="1310984" cy="1046839"/>
        </p:xfrm>
        <a:graphic>
          <a:graphicData uri="http://schemas.openxmlformats.org/drawingml/2006/table">
            <a:tbl>
              <a:tblPr firstRow="1" bandRow="1">
                <a:tableStyleId>{5C22544A-7EE6-4342-B048-85BDC9FD1C3A}</a:tableStyleId>
              </a:tblPr>
              <a:tblGrid>
                <a:gridCol w="311465">
                  <a:extLst>
                    <a:ext uri="{9D8B030D-6E8A-4147-A177-3AD203B41FA5}">
                      <a16:colId xmlns:a16="http://schemas.microsoft.com/office/drawing/2014/main" val="3184431049"/>
                    </a:ext>
                  </a:extLst>
                </a:gridCol>
                <a:gridCol w="999519">
                  <a:extLst>
                    <a:ext uri="{9D8B030D-6E8A-4147-A177-3AD203B41FA5}">
                      <a16:colId xmlns:a16="http://schemas.microsoft.com/office/drawing/2014/main" val="3638054810"/>
                    </a:ext>
                  </a:extLst>
                </a:gridCol>
              </a:tblGrid>
              <a:tr h="16781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1">
                          <a:solidFill>
                            <a:schemeClr val="tx1"/>
                          </a:solidFill>
                          <a:latin typeface="Meiryo UI" panose="020B0604030504040204" pitchFamily="50" charset="-128"/>
                          <a:ea typeface="Meiryo UI" panose="020B0604030504040204" pitchFamily="50" charset="-128"/>
                        </a:rPr>
                        <a:t>A</a:t>
                      </a:r>
                      <a:r>
                        <a:rPr kumimoji="1" lang="ja-JP" altLang="en-US" sz="600" b="1">
                          <a:solidFill>
                            <a:schemeClr val="tx1"/>
                          </a:solidFill>
                          <a:latin typeface="Meiryo UI" panose="020B0604030504040204" pitchFamily="50" charset="-128"/>
                          <a:ea typeface="Meiryo UI" panose="020B0604030504040204" pitchFamily="50" charset="-128"/>
                        </a:rPr>
                        <a:t>　北海道・東北</a:t>
                      </a:r>
                      <a:endParaRPr kumimoji="1" lang="en-US" altLang="ja-JP" sz="600" b="1">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endParaRPr kumimoji="1" lang="ja-JP" altLang="en-US" sz="1400"/>
                    </a:p>
                  </a:txBody>
                  <a:tcPr>
                    <a:noFill/>
                  </a:tcPr>
                </a:tc>
                <a:extLst>
                  <a:ext uri="{0D108BD9-81ED-4DB2-BD59-A6C34878D82A}">
                    <a16:rowId xmlns:a16="http://schemas.microsoft.com/office/drawing/2014/main" val="2207533089"/>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A1</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r>
                        <a:rPr kumimoji="1" lang="ja-JP" altLang="en-US" sz="600">
                          <a:latin typeface="Meiryo UI" panose="020B0604030504040204" pitchFamily="50" charset="-128"/>
                          <a:ea typeface="Meiryo UI" panose="020B0604030504040204" pitchFamily="50" charset="-128"/>
                        </a:rPr>
                        <a:t>北海道　黒松内町</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197859842"/>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A2</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r>
                        <a:rPr kumimoji="1" lang="ja-JP" altLang="en-US" sz="600" b="1">
                          <a:solidFill>
                            <a:srgbClr val="0070C0"/>
                          </a:solidFill>
                          <a:latin typeface="Meiryo UI" panose="020B0604030504040204" pitchFamily="50" charset="-128"/>
                          <a:ea typeface="Meiryo UI" panose="020B0604030504040204" pitchFamily="50" charset="-128"/>
                        </a:rPr>
                        <a:t>青森県　五所川原市</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3768694239"/>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A3</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r>
                        <a:rPr kumimoji="1" lang="ja-JP" altLang="en-US" sz="600">
                          <a:latin typeface="Meiryo UI" panose="020B0604030504040204" pitchFamily="50" charset="-128"/>
                          <a:ea typeface="Meiryo UI" panose="020B0604030504040204" pitchFamily="50" charset="-128"/>
                        </a:rPr>
                        <a:t>宮城県　南三陸町</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897843400"/>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A4</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a:solidFill>
                            <a:srgbClr val="0070C0"/>
                          </a:solidFill>
                          <a:latin typeface="Meiryo UI" panose="020B0604030504040204" pitchFamily="50" charset="-128"/>
                          <a:ea typeface="Meiryo UI" panose="020B0604030504040204" pitchFamily="50" charset="-128"/>
                        </a:rPr>
                        <a:t>山形県　上山市</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73602246"/>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A5</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r>
                        <a:rPr kumimoji="1" lang="ja-JP" altLang="en-US" sz="600">
                          <a:solidFill>
                            <a:schemeClr val="tx1"/>
                          </a:solidFill>
                          <a:latin typeface="Meiryo UI" panose="020B0604030504040204" pitchFamily="50" charset="-128"/>
                          <a:ea typeface="Meiryo UI" panose="020B0604030504040204" pitchFamily="50" charset="-128"/>
                        </a:rPr>
                        <a:t>山形県　最上町</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3723506452"/>
                  </a:ext>
                </a:extLst>
              </a:tr>
            </a:tbl>
          </a:graphicData>
        </a:graphic>
      </p:graphicFrame>
      <p:graphicFrame>
        <p:nvGraphicFramePr>
          <p:cNvPr id="325" name="表 22">
            <a:extLst>
              <a:ext uri="{FF2B5EF4-FFF2-40B4-BE49-F238E27FC236}">
                <a16:creationId xmlns:a16="http://schemas.microsoft.com/office/drawing/2014/main" id="{0364D7AB-1AF4-7949-71EC-AA5F667A81F1}"/>
              </a:ext>
            </a:extLst>
          </p:cNvPr>
          <p:cNvGraphicFramePr>
            <a:graphicFrameLocks noGrp="1"/>
          </p:cNvGraphicFramePr>
          <p:nvPr>
            <p:extLst>
              <p:ext uri="{D42A27DB-BD31-4B8C-83A1-F6EECF244321}">
                <p14:modId xmlns:p14="http://schemas.microsoft.com/office/powerpoint/2010/main" val="3885376612"/>
              </p:ext>
            </p:extLst>
          </p:nvPr>
        </p:nvGraphicFramePr>
        <p:xfrm>
          <a:off x="2811180" y="2447924"/>
          <a:ext cx="1310984" cy="1925864"/>
        </p:xfrm>
        <a:graphic>
          <a:graphicData uri="http://schemas.openxmlformats.org/drawingml/2006/table">
            <a:tbl>
              <a:tblPr firstRow="1" bandRow="1">
                <a:tableStyleId>{5C22544A-7EE6-4342-B048-85BDC9FD1C3A}</a:tableStyleId>
              </a:tblPr>
              <a:tblGrid>
                <a:gridCol w="311465">
                  <a:extLst>
                    <a:ext uri="{9D8B030D-6E8A-4147-A177-3AD203B41FA5}">
                      <a16:colId xmlns:a16="http://schemas.microsoft.com/office/drawing/2014/main" val="3184431049"/>
                    </a:ext>
                  </a:extLst>
                </a:gridCol>
                <a:gridCol w="999519">
                  <a:extLst>
                    <a:ext uri="{9D8B030D-6E8A-4147-A177-3AD203B41FA5}">
                      <a16:colId xmlns:a16="http://schemas.microsoft.com/office/drawing/2014/main" val="3638054810"/>
                    </a:ext>
                  </a:extLst>
                </a:gridCol>
              </a:tblGrid>
              <a:tr h="16781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1">
                          <a:solidFill>
                            <a:schemeClr val="tx1"/>
                          </a:solidFill>
                          <a:latin typeface="Meiryo UI" panose="020B0604030504040204" pitchFamily="50" charset="-128"/>
                          <a:ea typeface="Meiryo UI" panose="020B0604030504040204" pitchFamily="50" charset="-128"/>
                        </a:rPr>
                        <a:t>B</a:t>
                      </a:r>
                      <a:r>
                        <a:rPr kumimoji="1" lang="ja-JP" altLang="en-US" sz="600" b="1">
                          <a:solidFill>
                            <a:schemeClr val="tx1"/>
                          </a:solidFill>
                          <a:latin typeface="Meiryo UI" panose="020B0604030504040204" pitchFamily="50" charset="-128"/>
                          <a:ea typeface="Meiryo UI" panose="020B0604030504040204" pitchFamily="50" charset="-128"/>
                        </a:rPr>
                        <a:t>　関東</a:t>
                      </a:r>
                      <a:endParaRPr kumimoji="1" lang="en-US" altLang="ja-JP" sz="600" b="1">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sz="1400"/>
                    </a:p>
                  </a:txBody>
                  <a:tcPr>
                    <a:noFill/>
                  </a:tcPr>
                </a:tc>
                <a:extLst>
                  <a:ext uri="{0D108BD9-81ED-4DB2-BD59-A6C34878D82A}">
                    <a16:rowId xmlns:a16="http://schemas.microsoft.com/office/drawing/2014/main" val="2207533089"/>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B1</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a:solidFill>
                            <a:schemeClr val="tx1">
                              <a:lumMod val="85000"/>
                              <a:lumOff val="15000"/>
                            </a:schemeClr>
                          </a:solidFill>
                          <a:latin typeface="Meiryo UI" panose="020B0604030504040204" pitchFamily="50" charset="-128"/>
                          <a:ea typeface="Meiryo UI" panose="020B0604030504040204" pitchFamily="50" charset="-128"/>
                        </a:rPr>
                        <a:t>栃木県　茂木町</a:t>
                      </a:r>
                      <a:endParaRPr kumimoji="1" lang="en-US" altLang="ja-JP" sz="600">
                        <a:solidFill>
                          <a:schemeClr val="tx1">
                            <a:lumMod val="85000"/>
                            <a:lumOff val="15000"/>
                          </a:schemeClr>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08303303"/>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B2</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a:solidFill>
                            <a:srgbClr val="0070C0"/>
                          </a:solidFill>
                          <a:latin typeface="Meiryo UI" panose="020B0604030504040204" pitchFamily="50" charset="-128"/>
                          <a:ea typeface="Meiryo UI" panose="020B0604030504040204" pitchFamily="50" charset="-128"/>
                        </a:rPr>
                        <a:t>群馬県　上野村</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25080637"/>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B3</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a:solidFill>
                            <a:schemeClr val="tx1"/>
                          </a:solidFill>
                          <a:latin typeface="Meiryo UI" panose="020B0604030504040204" pitchFamily="50" charset="-128"/>
                          <a:ea typeface="Meiryo UI" panose="020B0604030504040204" pitchFamily="50" charset="-128"/>
                        </a:rPr>
                        <a:t>群馬県　神流町</a:t>
                      </a:r>
                      <a:endParaRPr kumimoji="1" lang="en-US" altLang="ja-JP"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01719136"/>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B4</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a:solidFill>
                            <a:srgbClr val="0070C0"/>
                          </a:solidFill>
                          <a:latin typeface="Meiryo UI" panose="020B0604030504040204" pitchFamily="50" charset="-128"/>
                          <a:ea typeface="Meiryo UI" panose="020B0604030504040204" pitchFamily="50" charset="-128"/>
                        </a:rPr>
                        <a:t>群馬県　長野原町</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02798701"/>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B5</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a:solidFill>
                            <a:schemeClr val="tx1"/>
                          </a:solidFill>
                          <a:latin typeface="Meiryo UI" panose="020B0604030504040204" pitchFamily="50" charset="-128"/>
                          <a:ea typeface="Meiryo UI" panose="020B0604030504040204" pitchFamily="50" charset="-128"/>
                        </a:rPr>
                        <a:t>群馬県　みなかみ町</a:t>
                      </a:r>
                      <a:endParaRPr kumimoji="1" lang="en-US" altLang="ja-JP"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40873248"/>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B6</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a:solidFill>
                            <a:schemeClr val="tx1"/>
                          </a:solidFill>
                          <a:latin typeface="Meiryo UI" panose="020B0604030504040204" pitchFamily="50" charset="-128"/>
                          <a:ea typeface="Meiryo UI" panose="020B0604030504040204" pitchFamily="50" charset="-128"/>
                        </a:rPr>
                        <a:t>埼玉県　飯能市</a:t>
                      </a:r>
                      <a:endParaRPr kumimoji="1" lang="en-US" altLang="ja-JP"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90357871"/>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B7</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a:solidFill>
                            <a:srgbClr val="0070C0"/>
                          </a:solidFill>
                          <a:latin typeface="Meiryo UI" panose="020B0604030504040204" pitchFamily="50" charset="-128"/>
                          <a:ea typeface="Meiryo UI" panose="020B0604030504040204" pitchFamily="50" charset="-128"/>
                        </a:rPr>
                        <a:t>埼玉県　北本市</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87093392"/>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B8</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a:solidFill>
                            <a:srgbClr val="0070C0"/>
                          </a:solidFill>
                          <a:latin typeface="Meiryo UI" panose="020B0604030504040204" pitchFamily="50" charset="-128"/>
                          <a:ea typeface="Meiryo UI" panose="020B0604030504040204" pitchFamily="50" charset="-128"/>
                        </a:rPr>
                        <a:t>東京都　奥多摩町</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35209270"/>
                  </a:ext>
                </a:extLst>
              </a:tr>
              <a:tr h="175805">
                <a:tc>
                  <a:txBody>
                    <a:bodyPr/>
                    <a:lstStyle/>
                    <a:p>
                      <a:r>
                        <a:rPr kumimoji="1" lang="en-US" altLang="ja-JP" sz="600" b="0">
                          <a:solidFill>
                            <a:schemeClr val="tx1"/>
                          </a:solidFill>
                          <a:latin typeface="Meiryo UI" panose="020B0604030504040204" pitchFamily="50" charset="-128"/>
                          <a:ea typeface="Meiryo UI" panose="020B0604030504040204" pitchFamily="50" charset="-128"/>
                        </a:rPr>
                        <a:t>B9</a:t>
                      </a:r>
                      <a:endParaRPr kumimoji="1" lang="ja-JP" altLang="en-US" sz="600" b="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a:solidFill>
                            <a:srgbClr val="0070C0"/>
                          </a:solidFill>
                          <a:latin typeface="Meiryo UI" panose="020B0604030504040204" pitchFamily="50" charset="-128"/>
                          <a:ea typeface="Meiryo UI" panose="020B0604030504040204" pitchFamily="50" charset="-128"/>
                        </a:rPr>
                        <a:t>東京都　檜原村</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80485130"/>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B9</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a:solidFill>
                            <a:srgbClr val="0070C0"/>
                          </a:solidFill>
                          <a:latin typeface="Meiryo UI" panose="020B0604030504040204" pitchFamily="50" charset="-128"/>
                          <a:ea typeface="Meiryo UI" panose="020B0604030504040204" pitchFamily="50" charset="-128"/>
                        </a:rPr>
                        <a:t>神奈川県　小田原市</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53428305"/>
                  </a:ext>
                </a:extLst>
              </a:tr>
            </a:tbl>
          </a:graphicData>
        </a:graphic>
      </p:graphicFrame>
      <p:graphicFrame>
        <p:nvGraphicFramePr>
          <p:cNvPr id="326" name="表 22">
            <a:extLst>
              <a:ext uri="{FF2B5EF4-FFF2-40B4-BE49-F238E27FC236}">
                <a16:creationId xmlns:a16="http://schemas.microsoft.com/office/drawing/2014/main" id="{8FE1707D-174A-A4CC-5E86-2A45C805D059}"/>
              </a:ext>
            </a:extLst>
          </p:cNvPr>
          <p:cNvGraphicFramePr>
            <a:graphicFrameLocks noGrp="1"/>
          </p:cNvGraphicFramePr>
          <p:nvPr>
            <p:extLst>
              <p:ext uri="{D42A27DB-BD31-4B8C-83A1-F6EECF244321}">
                <p14:modId xmlns:p14="http://schemas.microsoft.com/office/powerpoint/2010/main" val="2928592201"/>
              </p:ext>
            </p:extLst>
          </p:nvPr>
        </p:nvGraphicFramePr>
        <p:xfrm>
          <a:off x="1466448" y="1407470"/>
          <a:ext cx="1313816" cy="1398449"/>
        </p:xfrm>
        <a:graphic>
          <a:graphicData uri="http://schemas.openxmlformats.org/drawingml/2006/table">
            <a:tbl>
              <a:tblPr firstRow="1" bandRow="1">
                <a:tableStyleId>{5C22544A-7EE6-4342-B048-85BDC9FD1C3A}</a:tableStyleId>
              </a:tblPr>
              <a:tblGrid>
                <a:gridCol w="314297">
                  <a:extLst>
                    <a:ext uri="{9D8B030D-6E8A-4147-A177-3AD203B41FA5}">
                      <a16:colId xmlns:a16="http://schemas.microsoft.com/office/drawing/2014/main" val="3184431049"/>
                    </a:ext>
                  </a:extLst>
                </a:gridCol>
                <a:gridCol w="999519">
                  <a:extLst>
                    <a:ext uri="{9D8B030D-6E8A-4147-A177-3AD203B41FA5}">
                      <a16:colId xmlns:a16="http://schemas.microsoft.com/office/drawing/2014/main" val="3638054810"/>
                    </a:ext>
                  </a:extLst>
                </a:gridCol>
              </a:tblGrid>
              <a:tr h="16781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1">
                          <a:solidFill>
                            <a:schemeClr val="tx1"/>
                          </a:solidFill>
                          <a:latin typeface="Meiryo UI" panose="020B0604030504040204" pitchFamily="50" charset="-128"/>
                          <a:ea typeface="Meiryo UI" panose="020B0604030504040204" pitchFamily="50" charset="-128"/>
                        </a:rPr>
                        <a:t>E </a:t>
                      </a:r>
                      <a:r>
                        <a:rPr kumimoji="1" lang="ja-JP" altLang="en-US" sz="600" b="1">
                          <a:solidFill>
                            <a:schemeClr val="tx1"/>
                          </a:solidFill>
                          <a:latin typeface="Meiryo UI" panose="020B0604030504040204" pitchFamily="50" charset="-128"/>
                          <a:ea typeface="Meiryo UI" panose="020B0604030504040204" pitchFamily="50" charset="-128"/>
                        </a:rPr>
                        <a:t>近畿</a:t>
                      </a:r>
                      <a:endParaRPr kumimoji="1" lang="en-US" altLang="ja-JP" sz="600" b="1">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sz="1400"/>
                    </a:p>
                  </a:txBody>
                  <a:tcPr>
                    <a:noFill/>
                  </a:tcPr>
                </a:tc>
                <a:extLst>
                  <a:ext uri="{0D108BD9-81ED-4DB2-BD59-A6C34878D82A}">
                    <a16:rowId xmlns:a16="http://schemas.microsoft.com/office/drawing/2014/main" val="2207533089"/>
                  </a:ext>
                </a:extLst>
              </a:tr>
              <a:tr h="175805">
                <a:tc>
                  <a:txBody>
                    <a:bodyPr/>
                    <a:lstStyle/>
                    <a:p>
                      <a:r>
                        <a:rPr kumimoji="1" lang="en-US" altLang="ja-JP" sz="600">
                          <a:latin typeface="Meiryo UI" panose="020B0604030504040204" pitchFamily="50" charset="-128"/>
                          <a:ea typeface="Meiryo UI" panose="020B0604030504040204" pitchFamily="50" charset="-128"/>
                        </a:rPr>
                        <a:t>E1</a:t>
                      </a:r>
                      <a:endParaRPr kumimoji="1" lang="ja-JP" altLang="en-US" sz="600">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kumimoji="1" lang="ja-JP" altLang="en-US" sz="600" b="1">
                          <a:solidFill>
                            <a:srgbClr val="0070C0"/>
                          </a:solidFill>
                          <a:latin typeface="Meiryo UI" panose="020B0604030504040204" pitchFamily="50" charset="-128"/>
                          <a:ea typeface="Meiryo UI" panose="020B0604030504040204" pitchFamily="50" charset="-128"/>
                        </a:rPr>
                        <a:t>滋賀県　栗東市</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197859842"/>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E2</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kumimoji="1" lang="ja-JP" altLang="en-US" sz="600">
                          <a:latin typeface="Meiryo UI" panose="020B0604030504040204" pitchFamily="50" charset="-128"/>
                          <a:ea typeface="Meiryo UI" panose="020B0604030504040204" pitchFamily="50" charset="-128"/>
                        </a:rPr>
                        <a:t>滋賀県　高島市</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3768694239"/>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E3</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kumimoji="1" lang="ja-JP" altLang="en-US" sz="600" b="1">
                          <a:solidFill>
                            <a:srgbClr val="0070C0"/>
                          </a:solidFill>
                          <a:latin typeface="Meiryo UI" panose="020B0604030504040204" pitchFamily="50" charset="-128"/>
                          <a:ea typeface="Meiryo UI" panose="020B0604030504040204" pitchFamily="50" charset="-128"/>
                        </a:rPr>
                        <a:t>京都府　南丹市</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2159250803"/>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E4</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kumimoji="1" lang="ja-JP" altLang="en-US" sz="600" b="1">
                          <a:solidFill>
                            <a:srgbClr val="0070C0"/>
                          </a:solidFill>
                          <a:latin typeface="Meiryo UI" panose="020B0604030504040204" pitchFamily="50" charset="-128"/>
                          <a:ea typeface="Meiryo UI" panose="020B0604030504040204" pitchFamily="50" charset="-128"/>
                        </a:rPr>
                        <a:t>兵庫県　宍粟市</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897843400"/>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E5</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kumimoji="1" lang="ja-JP" altLang="en-US" sz="600" b="1">
                          <a:solidFill>
                            <a:srgbClr val="0070C0"/>
                          </a:solidFill>
                          <a:latin typeface="Meiryo UI" panose="020B0604030504040204" pitchFamily="50" charset="-128"/>
                          <a:ea typeface="Meiryo UI" panose="020B0604030504040204" pitchFamily="50" charset="-128"/>
                        </a:rPr>
                        <a:t>兵庫県　多可町</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3363464938"/>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E6</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kumimoji="1" lang="ja-JP" altLang="en-US" sz="600">
                          <a:latin typeface="Meiryo UI" panose="020B0604030504040204" pitchFamily="50" charset="-128"/>
                          <a:ea typeface="Meiryo UI" panose="020B0604030504040204" pitchFamily="50" charset="-128"/>
                        </a:rPr>
                        <a:t>奈良県　下北山村</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3928575079"/>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E7</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a:solidFill>
                            <a:srgbClr val="0070C0"/>
                          </a:solidFill>
                          <a:latin typeface="Meiryo UI" panose="020B0604030504040204" pitchFamily="50" charset="-128"/>
                          <a:ea typeface="Meiryo UI" panose="020B0604030504040204" pitchFamily="50" charset="-128"/>
                        </a:rPr>
                        <a:t>和歌山県　田辺市</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852318818"/>
                  </a:ext>
                </a:extLst>
              </a:tr>
            </a:tbl>
          </a:graphicData>
        </a:graphic>
      </p:graphicFrame>
      <p:graphicFrame>
        <p:nvGraphicFramePr>
          <p:cNvPr id="327" name="表 22">
            <a:extLst>
              <a:ext uri="{FF2B5EF4-FFF2-40B4-BE49-F238E27FC236}">
                <a16:creationId xmlns:a16="http://schemas.microsoft.com/office/drawing/2014/main" id="{98DDE5A6-164E-0C29-81AC-821A247766BA}"/>
              </a:ext>
            </a:extLst>
          </p:cNvPr>
          <p:cNvGraphicFramePr>
            <a:graphicFrameLocks noGrp="1"/>
          </p:cNvGraphicFramePr>
          <p:nvPr>
            <p:extLst>
              <p:ext uri="{D42A27DB-BD31-4B8C-83A1-F6EECF244321}">
                <p14:modId xmlns:p14="http://schemas.microsoft.com/office/powerpoint/2010/main" val="945281866"/>
              </p:ext>
            </p:extLst>
          </p:nvPr>
        </p:nvGraphicFramePr>
        <p:xfrm>
          <a:off x="1468319" y="2805913"/>
          <a:ext cx="1311945" cy="871034"/>
        </p:xfrm>
        <a:graphic>
          <a:graphicData uri="http://schemas.openxmlformats.org/drawingml/2006/table">
            <a:tbl>
              <a:tblPr firstRow="1" bandRow="1">
                <a:tableStyleId>{5C22544A-7EE6-4342-B048-85BDC9FD1C3A}</a:tableStyleId>
              </a:tblPr>
              <a:tblGrid>
                <a:gridCol w="312426">
                  <a:extLst>
                    <a:ext uri="{9D8B030D-6E8A-4147-A177-3AD203B41FA5}">
                      <a16:colId xmlns:a16="http://schemas.microsoft.com/office/drawing/2014/main" val="3184431049"/>
                    </a:ext>
                  </a:extLst>
                </a:gridCol>
                <a:gridCol w="999519">
                  <a:extLst>
                    <a:ext uri="{9D8B030D-6E8A-4147-A177-3AD203B41FA5}">
                      <a16:colId xmlns:a16="http://schemas.microsoft.com/office/drawing/2014/main" val="3638054810"/>
                    </a:ext>
                  </a:extLst>
                </a:gridCol>
              </a:tblGrid>
              <a:tr h="16781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1">
                          <a:solidFill>
                            <a:schemeClr val="tx1"/>
                          </a:solidFill>
                          <a:latin typeface="Meiryo UI" panose="020B0604030504040204" pitchFamily="50" charset="-128"/>
                          <a:ea typeface="Meiryo UI" panose="020B0604030504040204" pitchFamily="50" charset="-128"/>
                        </a:rPr>
                        <a:t>F </a:t>
                      </a:r>
                      <a:r>
                        <a:rPr kumimoji="1" lang="ja-JP" altLang="en-US" sz="600" b="1">
                          <a:solidFill>
                            <a:schemeClr val="tx1"/>
                          </a:solidFill>
                          <a:latin typeface="Meiryo UI" panose="020B0604030504040204" pitchFamily="50" charset="-128"/>
                          <a:ea typeface="Meiryo UI" panose="020B0604030504040204" pitchFamily="50" charset="-128"/>
                        </a:rPr>
                        <a:t>中国・四国</a:t>
                      </a:r>
                      <a:endParaRPr kumimoji="1" lang="en-US" altLang="ja-JP" sz="600" b="1">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endParaRPr kumimoji="1" lang="ja-JP" altLang="en-US" sz="1400"/>
                    </a:p>
                  </a:txBody>
                  <a:tcPr>
                    <a:noFill/>
                  </a:tcPr>
                </a:tc>
                <a:extLst>
                  <a:ext uri="{0D108BD9-81ED-4DB2-BD59-A6C34878D82A}">
                    <a16:rowId xmlns:a16="http://schemas.microsoft.com/office/drawing/2014/main" val="2207533089"/>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F1</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r>
                        <a:rPr kumimoji="1" lang="ja-JP" altLang="en-US" sz="600" b="1">
                          <a:solidFill>
                            <a:srgbClr val="0070C0"/>
                          </a:solidFill>
                          <a:latin typeface="Meiryo UI" panose="020B0604030504040204" pitchFamily="50" charset="-128"/>
                          <a:ea typeface="Meiryo UI" panose="020B0604030504040204" pitchFamily="50" charset="-128"/>
                        </a:rPr>
                        <a:t>鳥取県　智頭町</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1197859842"/>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F2</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r>
                        <a:rPr kumimoji="1" lang="ja-JP" altLang="en-US" sz="600" b="1">
                          <a:solidFill>
                            <a:srgbClr val="0070C0"/>
                          </a:solidFill>
                          <a:latin typeface="Meiryo UI" panose="020B0604030504040204" pitchFamily="50" charset="-128"/>
                          <a:ea typeface="Meiryo UI" panose="020B0604030504040204" pitchFamily="50" charset="-128"/>
                        </a:rPr>
                        <a:t>岡山県　西粟倉村</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768694239"/>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F3</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r>
                        <a:rPr kumimoji="1" lang="ja-JP" altLang="en-US" sz="600" b="1">
                          <a:solidFill>
                            <a:srgbClr val="0070C0"/>
                          </a:solidFill>
                          <a:latin typeface="Meiryo UI" panose="020B0604030504040204" pitchFamily="50" charset="-128"/>
                          <a:ea typeface="Meiryo UI" panose="020B0604030504040204" pitchFamily="50" charset="-128"/>
                        </a:rPr>
                        <a:t>広島県　安芸太田町</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998799164"/>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F4</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r>
                        <a:rPr kumimoji="1" lang="ja-JP" altLang="en-US" sz="600">
                          <a:solidFill>
                            <a:schemeClr val="tx1"/>
                          </a:solidFill>
                          <a:latin typeface="Meiryo UI" panose="020B0604030504040204" pitchFamily="50" charset="-128"/>
                          <a:ea typeface="Meiryo UI" panose="020B0604030504040204" pitchFamily="50" charset="-128"/>
                        </a:rPr>
                        <a:t>山口県　長門市</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1897843400"/>
                  </a:ext>
                </a:extLst>
              </a:tr>
            </a:tbl>
          </a:graphicData>
        </a:graphic>
      </p:graphicFrame>
      <p:graphicFrame>
        <p:nvGraphicFramePr>
          <p:cNvPr id="328" name="表 22">
            <a:extLst>
              <a:ext uri="{FF2B5EF4-FFF2-40B4-BE49-F238E27FC236}">
                <a16:creationId xmlns:a16="http://schemas.microsoft.com/office/drawing/2014/main" id="{A2BB084D-9C98-DD41-17B2-E45BE048BB52}"/>
              </a:ext>
            </a:extLst>
          </p:cNvPr>
          <p:cNvGraphicFramePr>
            <a:graphicFrameLocks noGrp="1"/>
          </p:cNvGraphicFramePr>
          <p:nvPr>
            <p:extLst>
              <p:ext uri="{D42A27DB-BD31-4B8C-83A1-F6EECF244321}">
                <p14:modId xmlns:p14="http://schemas.microsoft.com/office/powerpoint/2010/main" val="2606598088"/>
              </p:ext>
            </p:extLst>
          </p:nvPr>
        </p:nvGraphicFramePr>
        <p:xfrm>
          <a:off x="1465686" y="3684018"/>
          <a:ext cx="1310984" cy="1222644"/>
        </p:xfrm>
        <a:graphic>
          <a:graphicData uri="http://schemas.openxmlformats.org/drawingml/2006/table">
            <a:tbl>
              <a:tblPr firstRow="1" bandRow="1">
                <a:tableStyleId>{5C22544A-7EE6-4342-B048-85BDC9FD1C3A}</a:tableStyleId>
              </a:tblPr>
              <a:tblGrid>
                <a:gridCol w="311465">
                  <a:extLst>
                    <a:ext uri="{9D8B030D-6E8A-4147-A177-3AD203B41FA5}">
                      <a16:colId xmlns:a16="http://schemas.microsoft.com/office/drawing/2014/main" val="3184431049"/>
                    </a:ext>
                  </a:extLst>
                </a:gridCol>
                <a:gridCol w="999519">
                  <a:extLst>
                    <a:ext uri="{9D8B030D-6E8A-4147-A177-3AD203B41FA5}">
                      <a16:colId xmlns:a16="http://schemas.microsoft.com/office/drawing/2014/main" val="3638054810"/>
                    </a:ext>
                  </a:extLst>
                </a:gridCol>
              </a:tblGrid>
              <a:tr h="16781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1">
                          <a:solidFill>
                            <a:schemeClr val="tx1"/>
                          </a:solidFill>
                          <a:latin typeface="Meiryo UI" panose="020B0604030504040204" pitchFamily="50" charset="-128"/>
                          <a:ea typeface="Meiryo UI" panose="020B0604030504040204" pitchFamily="50" charset="-128"/>
                        </a:rPr>
                        <a:t>G </a:t>
                      </a:r>
                      <a:r>
                        <a:rPr kumimoji="1" lang="ja-JP" altLang="en-US" sz="600" b="1">
                          <a:solidFill>
                            <a:schemeClr val="tx1"/>
                          </a:solidFill>
                          <a:latin typeface="Meiryo UI" panose="020B0604030504040204" pitchFamily="50" charset="-128"/>
                          <a:ea typeface="Meiryo UI" panose="020B0604030504040204" pitchFamily="50" charset="-128"/>
                        </a:rPr>
                        <a:t>九州・沖縄</a:t>
                      </a:r>
                      <a:endParaRPr kumimoji="1" lang="en-US" altLang="ja-JP" sz="600" b="1">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hMerge="1">
                  <a:txBody>
                    <a:bodyPr/>
                    <a:lstStyle/>
                    <a:p>
                      <a:endParaRPr kumimoji="1" lang="ja-JP" altLang="en-US" sz="1400"/>
                    </a:p>
                  </a:txBody>
                  <a:tcPr>
                    <a:noFill/>
                  </a:tcPr>
                </a:tc>
                <a:extLst>
                  <a:ext uri="{0D108BD9-81ED-4DB2-BD59-A6C34878D82A}">
                    <a16:rowId xmlns:a16="http://schemas.microsoft.com/office/drawing/2014/main" val="2207533089"/>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G1</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r>
                        <a:rPr kumimoji="1" lang="ja-JP" altLang="en-US" sz="600" b="1">
                          <a:solidFill>
                            <a:srgbClr val="0070C0"/>
                          </a:solidFill>
                          <a:latin typeface="Meiryo UI" panose="020B0604030504040204" pitchFamily="50" charset="-128"/>
                          <a:ea typeface="Meiryo UI" panose="020B0604030504040204" pitchFamily="50" charset="-128"/>
                        </a:rPr>
                        <a:t>福岡県　嘉麻市</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1197859842"/>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G2</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r>
                        <a:rPr kumimoji="1" lang="ja-JP" altLang="en-US" sz="600">
                          <a:solidFill>
                            <a:schemeClr val="tx1"/>
                          </a:solidFill>
                          <a:latin typeface="Meiryo UI" panose="020B0604030504040204" pitchFamily="50" charset="-128"/>
                          <a:ea typeface="Meiryo UI" panose="020B0604030504040204" pitchFamily="50" charset="-128"/>
                        </a:rPr>
                        <a:t>長崎県　西海市</a:t>
                      </a:r>
                      <a:endParaRPr kumimoji="1" lang="en-US" altLang="ja-JP"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3768694239"/>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G3</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r>
                        <a:rPr kumimoji="1" lang="ja-JP" altLang="en-US" sz="600" b="1">
                          <a:solidFill>
                            <a:srgbClr val="0070C0"/>
                          </a:solidFill>
                          <a:latin typeface="Meiryo UI" panose="020B0604030504040204" pitchFamily="50" charset="-128"/>
                          <a:ea typeface="Meiryo UI" panose="020B0604030504040204" pitchFamily="50" charset="-128"/>
                        </a:rPr>
                        <a:t>熊本県　球磨村</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998799164"/>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G4</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r>
                        <a:rPr kumimoji="1" lang="ja-JP" altLang="en-US" sz="600">
                          <a:solidFill>
                            <a:schemeClr val="tx1"/>
                          </a:solidFill>
                          <a:latin typeface="Meiryo UI" panose="020B0604030504040204" pitchFamily="50" charset="-128"/>
                          <a:ea typeface="Meiryo UI" panose="020B0604030504040204" pitchFamily="50" charset="-128"/>
                        </a:rPr>
                        <a:t>大分県　大分市</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1258662888"/>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G5</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r>
                        <a:rPr kumimoji="1" lang="ja-JP" altLang="en-US" sz="600">
                          <a:solidFill>
                            <a:schemeClr val="tx1"/>
                          </a:solidFill>
                          <a:latin typeface="Meiryo UI" panose="020B0604030504040204" pitchFamily="50" charset="-128"/>
                          <a:ea typeface="Meiryo UI" panose="020B0604030504040204" pitchFamily="50" charset="-128"/>
                        </a:rPr>
                        <a:t>宮﨑県　日之影町</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1897843400"/>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G6</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r>
                        <a:rPr kumimoji="1" lang="ja-JP" altLang="en-US" sz="600">
                          <a:solidFill>
                            <a:schemeClr val="tx1"/>
                          </a:solidFill>
                          <a:latin typeface="Meiryo UI" panose="020B0604030504040204" pitchFamily="50" charset="-128"/>
                          <a:ea typeface="Meiryo UI" panose="020B0604030504040204" pitchFamily="50" charset="-128"/>
                        </a:rPr>
                        <a:t>鹿児島県　屋久島町</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2044825032"/>
                  </a:ext>
                </a:extLst>
              </a:tr>
            </a:tbl>
          </a:graphicData>
        </a:graphic>
      </p:graphicFrame>
      <p:graphicFrame>
        <p:nvGraphicFramePr>
          <p:cNvPr id="329" name="表 22">
            <a:extLst>
              <a:ext uri="{FF2B5EF4-FFF2-40B4-BE49-F238E27FC236}">
                <a16:creationId xmlns:a16="http://schemas.microsoft.com/office/drawing/2014/main" id="{5199D11F-47AD-B08C-C79E-0AF42DDECE02}"/>
              </a:ext>
            </a:extLst>
          </p:cNvPr>
          <p:cNvGraphicFramePr>
            <a:graphicFrameLocks noGrp="1"/>
          </p:cNvGraphicFramePr>
          <p:nvPr>
            <p:extLst>
              <p:ext uri="{D42A27DB-BD31-4B8C-83A1-F6EECF244321}">
                <p14:modId xmlns:p14="http://schemas.microsoft.com/office/powerpoint/2010/main" val="3862144083"/>
              </p:ext>
            </p:extLst>
          </p:nvPr>
        </p:nvGraphicFramePr>
        <p:xfrm>
          <a:off x="123551" y="1396472"/>
          <a:ext cx="1313816" cy="2101669"/>
        </p:xfrm>
        <a:graphic>
          <a:graphicData uri="http://schemas.openxmlformats.org/drawingml/2006/table">
            <a:tbl>
              <a:tblPr firstRow="1" bandRow="1">
                <a:tableStyleId>{5C22544A-7EE6-4342-B048-85BDC9FD1C3A}</a:tableStyleId>
              </a:tblPr>
              <a:tblGrid>
                <a:gridCol w="314297">
                  <a:extLst>
                    <a:ext uri="{9D8B030D-6E8A-4147-A177-3AD203B41FA5}">
                      <a16:colId xmlns:a16="http://schemas.microsoft.com/office/drawing/2014/main" val="3184431049"/>
                    </a:ext>
                  </a:extLst>
                </a:gridCol>
                <a:gridCol w="999519">
                  <a:extLst>
                    <a:ext uri="{9D8B030D-6E8A-4147-A177-3AD203B41FA5}">
                      <a16:colId xmlns:a16="http://schemas.microsoft.com/office/drawing/2014/main" val="3638054810"/>
                    </a:ext>
                  </a:extLst>
                </a:gridCol>
              </a:tblGrid>
              <a:tr h="16781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1">
                          <a:solidFill>
                            <a:schemeClr val="tx1"/>
                          </a:solidFill>
                          <a:latin typeface="Meiryo UI" panose="020B0604030504040204" pitchFamily="50" charset="-128"/>
                          <a:ea typeface="Meiryo UI" panose="020B0604030504040204" pitchFamily="50" charset="-128"/>
                        </a:rPr>
                        <a:t>C</a:t>
                      </a:r>
                      <a:r>
                        <a:rPr kumimoji="1" lang="ja-JP" altLang="en-US" sz="600" b="1">
                          <a:solidFill>
                            <a:schemeClr val="tx1"/>
                          </a:solidFill>
                          <a:latin typeface="Meiryo UI" panose="020B0604030504040204" pitchFamily="50" charset="-128"/>
                          <a:ea typeface="Meiryo UI" panose="020B0604030504040204" pitchFamily="50" charset="-128"/>
                        </a:rPr>
                        <a:t>　甲信越</a:t>
                      </a:r>
                      <a:endParaRPr kumimoji="1" lang="en-US" altLang="ja-JP" sz="600" b="1">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kumimoji="1" lang="ja-JP" altLang="en-US" sz="1400"/>
                    </a:p>
                  </a:txBody>
                  <a:tcPr>
                    <a:noFill/>
                  </a:tcPr>
                </a:tc>
                <a:extLst>
                  <a:ext uri="{0D108BD9-81ED-4DB2-BD59-A6C34878D82A}">
                    <a16:rowId xmlns:a16="http://schemas.microsoft.com/office/drawing/2014/main" val="2207533089"/>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C1</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a:solidFill>
                            <a:schemeClr val="tx1"/>
                          </a:solidFill>
                          <a:latin typeface="Meiryo UI" panose="020B0604030504040204" pitchFamily="50" charset="-128"/>
                          <a:ea typeface="Meiryo UI" panose="020B0604030504040204" pitchFamily="50" charset="-128"/>
                        </a:rPr>
                        <a:t>新潟県　妙高市</a:t>
                      </a:r>
                      <a:endParaRPr kumimoji="1" lang="en-US" altLang="ja-JP"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719669406"/>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C2</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a:solidFill>
                            <a:srgbClr val="0070C0"/>
                          </a:solidFill>
                          <a:latin typeface="Meiryo UI" panose="020B0604030504040204" pitchFamily="50" charset="-128"/>
                          <a:ea typeface="Meiryo UI" panose="020B0604030504040204" pitchFamily="50" charset="-128"/>
                        </a:rPr>
                        <a:t>山梨県　都留市</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935858719"/>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C3</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a:solidFill>
                            <a:srgbClr val="0070C0"/>
                          </a:solidFill>
                          <a:latin typeface="Meiryo UI" panose="020B0604030504040204" pitchFamily="50" charset="-128"/>
                          <a:ea typeface="Meiryo UI" panose="020B0604030504040204" pitchFamily="50" charset="-128"/>
                        </a:rPr>
                        <a:t>山梨県　小菅村</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455499210"/>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C4</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a:solidFill>
                            <a:schemeClr val="tx1"/>
                          </a:solidFill>
                          <a:latin typeface="Meiryo UI" panose="020B0604030504040204" pitchFamily="50" charset="-128"/>
                          <a:ea typeface="Meiryo UI" panose="020B0604030504040204" pitchFamily="50" charset="-128"/>
                        </a:rPr>
                        <a:t>長野県　須坂市</a:t>
                      </a:r>
                      <a:endParaRPr kumimoji="1" lang="en-US" altLang="ja-JP"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197859842"/>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C5</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kumimoji="1" lang="ja-JP" altLang="en-US" sz="600" b="1">
                          <a:solidFill>
                            <a:srgbClr val="0070C0"/>
                          </a:solidFill>
                          <a:latin typeface="Meiryo UI" panose="020B0604030504040204" pitchFamily="50" charset="-128"/>
                          <a:ea typeface="Meiryo UI" panose="020B0604030504040204" pitchFamily="50" charset="-128"/>
                        </a:rPr>
                        <a:t>長野県　伊那市</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91701813"/>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C6</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kumimoji="1" lang="ja-JP" altLang="en-US" sz="600" b="1">
                          <a:solidFill>
                            <a:srgbClr val="0070C0"/>
                          </a:solidFill>
                          <a:latin typeface="Meiryo UI" panose="020B0604030504040204" pitchFamily="50" charset="-128"/>
                          <a:ea typeface="Meiryo UI" panose="020B0604030504040204" pitchFamily="50" charset="-128"/>
                        </a:rPr>
                        <a:t>長野県　飯山市</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964084173"/>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C7</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a:solidFill>
                            <a:srgbClr val="0070C0"/>
                          </a:solidFill>
                          <a:latin typeface="Meiryo UI" panose="020B0604030504040204" pitchFamily="50" charset="-128"/>
                          <a:ea typeface="Meiryo UI" panose="020B0604030504040204" pitchFamily="50" charset="-128"/>
                        </a:rPr>
                        <a:t>長野県　小海町</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768694239"/>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C8</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a:solidFill>
                            <a:schemeClr val="tx1"/>
                          </a:solidFill>
                          <a:latin typeface="Meiryo UI" panose="020B0604030504040204" pitchFamily="50" charset="-128"/>
                          <a:ea typeface="Meiryo UI" panose="020B0604030504040204" pitchFamily="50" charset="-128"/>
                        </a:rPr>
                        <a:t>長野県　根羽村</a:t>
                      </a:r>
                      <a:endParaRPr kumimoji="1" lang="en-US" altLang="ja-JP"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897843400"/>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C9</a:t>
                      </a:r>
                      <a:r>
                        <a:rPr kumimoji="1" lang="ja-JP" altLang="en-US" sz="600">
                          <a:solidFill>
                            <a:schemeClr val="tx1"/>
                          </a:solidFill>
                          <a:latin typeface="Meiryo UI" panose="020B0604030504040204" pitchFamily="50" charset="-128"/>
                          <a:ea typeface="Meiryo UI" panose="020B0604030504040204" pitchFamily="50" charset="-128"/>
                        </a:rPr>
                        <a:t>　</a:t>
                      </a: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a:solidFill>
                            <a:srgbClr val="0070C0"/>
                          </a:solidFill>
                          <a:latin typeface="Meiryo UI" panose="020B0604030504040204" pitchFamily="50" charset="-128"/>
                          <a:ea typeface="Meiryo UI" panose="020B0604030504040204" pitchFamily="50" charset="-128"/>
                        </a:rPr>
                        <a:t>長野県　上松町</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547158840"/>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C10</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a:solidFill>
                            <a:srgbClr val="0070C0"/>
                          </a:solidFill>
                          <a:latin typeface="Meiryo UI" panose="020B0604030504040204" pitchFamily="50" charset="-128"/>
                          <a:ea typeface="Meiryo UI" panose="020B0604030504040204" pitchFamily="50" charset="-128"/>
                        </a:rPr>
                        <a:t>長野県　木曽町</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73602246"/>
                  </a:ext>
                </a:extLst>
              </a:tr>
              <a:tr h="175805">
                <a:tc>
                  <a:txBody>
                    <a:bodyPr/>
                    <a:lstStyle/>
                    <a:p>
                      <a:r>
                        <a:rPr kumimoji="1" lang="en-US" altLang="ja-JP" sz="600">
                          <a:solidFill>
                            <a:schemeClr val="tx1"/>
                          </a:solidFill>
                          <a:latin typeface="Meiryo UI" panose="020B0604030504040204" pitchFamily="50" charset="-128"/>
                          <a:ea typeface="Meiryo UI" panose="020B0604030504040204" pitchFamily="50" charset="-128"/>
                        </a:rPr>
                        <a:t>C11</a:t>
                      </a:r>
                      <a:endParaRPr kumimoji="1" lang="ja-JP" altLang="en-US" sz="600">
                        <a:solidFill>
                          <a:schemeClr val="tx1"/>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a:solidFill>
                            <a:srgbClr val="0070C0"/>
                          </a:solidFill>
                          <a:latin typeface="Meiryo UI" panose="020B0604030504040204" pitchFamily="50" charset="-128"/>
                          <a:ea typeface="Meiryo UI" panose="020B0604030504040204" pitchFamily="50" charset="-128"/>
                        </a:rPr>
                        <a:t>長野県　信濃町</a:t>
                      </a:r>
                      <a:endParaRPr kumimoji="1" lang="en-US" altLang="ja-JP" sz="600" b="1">
                        <a:solidFill>
                          <a:srgbClr val="0070C0"/>
                        </a:solidFill>
                        <a:latin typeface="Meiryo UI" panose="020B0604030504040204" pitchFamily="50" charset="-128"/>
                        <a:ea typeface="Meiryo UI" panose="020B0604030504040204" pitchFamily="50" charset="-128"/>
                      </a:endParaRPr>
                    </a:p>
                  </a:txBody>
                  <a:tcPr marL="71920" marR="71920" marT="35960" marB="35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723506452"/>
                  </a:ext>
                </a:extLst>
              </a:tr>
            </a:tbl>
          </a:graphicData>
        </a:graphic>
      </p:graphicFrame>
      <p:pic>
        <p:nvPicPr>
          <p:cNvPr id="330" name="図 329" descr="QR コード&#10;&#10;自動的に生成された説明">
            <a:extLst>
              <a:ext uri="{FF2B5EF4-FFF2-40B4-BE49-F238E27FC236}">
                <a16:creationId xmlns:a16="http://schemas.microsoft.com/office/drawing/2014/main" id="{030533BE-1979-A806-C79F-C2CA678CF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9342" y="3650170"/>
            <a:ext cx="622083" cy="622083"/>
          </a:xfrm>
          <a:prstGeom prst="rect">
            <a:avLst/>
          </a:prstGeom>
        </p:spPr>
      </p:pic>
      <p:sp>
        <p:nvSpPr>
          <p:cNvPr id="6" name="テキスト ボックス 5">
            <a:extLst>
              <a:ext uri="{FF2B5EF4-FFF2-40B4-BE49-F238E27FC236}">
                <a16:creationId xmlns:a16="http://schemas.microsoft.com/office/drawing/2014/main" id="{28B9D6C2-800D-929D-7FCE-C6510CAC3E00}"/>
              </a:ext>
            </a:extLst>
          </p:cNvPr>
          <p:cNvSpPr txBox="1"/>
          <p:nvPr/>
        </p:nvSpPr>
        <p:spPr>
          <a:xfrm>
            <a:off x="7887482" y="4274508"/>
            <a:ext cx="1066390" cy="220188"/>
          </a:xfrm>
          <a:prstGeom prst="rect">
            <a:avLst/>
          </a:prstGeom>
          <a:noFill/>
        </p:spPr>
        <p:txBody>
          <a:bodyPr wrap="square" rtlCol="0">
            <a:spAutoFit/>
          </a:bodyPr>
          <a:lstStyle/>
          <a:p>
            <a:pPr defTabSz="719255">
              <a:defRPr/>
            </a:pPr>
            <a:r>
              <a:rPr kumimoji="1" lang="ja-JP" altLang="en-US" sz="831">
                <a:solidFill>
                  <a:schemeClr val="tx1">
                    <a:lumMod val="75000"/>
                    <a:lumOff val="25000"/>
                  </a:schemeClr>
                </a:solidFill>
                <a:latin typeface="Meiryo UI" panose="020B0604030504040204" pitchFamily="50" charset="-128"/>
                <a:ea typeface="Meiryo UI" panose="020B0604030504040204" pitchFamily="50" charset="-128"/>
              </a:rPr>
              <a:t>林野庁</a:t>
            </a:r>
            <a:r>
              <a:rPr kumimoji="1" lang="en-US" altLang="ja-JP" sz="831">
                <a:solidFill>
                  <a:schemeClr val="tx1">
                    <a:lumMod val="75000"/>
                    <a:lumOff val="25000"/>
                  </a:schemeClr>
                </a:solidFill>
                <a:latin typeface="Meiryo UI" panose="020B0604030504040204" pitchFamily="50" charset="-128"/>
                <a:ea typeface="Meiryo UI" panose="020B0604030504040204" pitchFamily="50" charset="-128"/>
              </a:rPr>
              <a:t>HP</a:t>
            </a:r>
            <a:r>
              <a:rPr kumimoji="1" lang="ja-JP" altLang="en-US" sz="831">
                <a:solidFill>
                  <a:schemeClr val="tx1">
                    <a:lumMod val="75000"/>
                    <a:lumOff val="25000"/>
                  </a:schemeClr>
                </a:solidFill>
                <a:latin typeface="Meiryo UI" panose="020B0604030504040204" pitchFamily="50" charset="-128"/>
                <a:ea typeface="Meiryo UI" panose="020B0604030504040204" pitchFamily="50" charset="-128"/>
              </a:rPr>
              <a:t>に掲載</a:t>
            </a:r>
            <a:endParaRPr kumimoji="1" lang="en-US" altLang="ja-JP" sz="831">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572EC1B2-6BF4-F6A3-8424-27F6584D160E}"/>
              </a:ext>
            </a:extLst>
          </p:cNvPr>
          <p:cNvSpPr/>
          <p:nvPr/>
        </p:nvSpPr>
        <p:spPr>
          <a:xfrm>
            <a:off x="103527" y="476505"/>
            <a:ext cx="8847111" cy="807360"/>
          </a:xfrm>
          <a:prstGeom prst="roundRect">
            <a:avLst>
              <a:gd name="adj" fmla="val 0"/>
            </a:avLst>
          </a:prstGeom>
          <a:ln w="19050"/>
        </p:spPr>
        <p:style>
          <a:lnRef idx="2">
            <a:schemeClr val="dk1"/>
          </a:lnRef>
          <a:fillRef idx="1">
            <a:schemeClr val="lt1"/>
          </a:fillRef>
          <a:effectRef idx="0">
            <a:schemeClr val="dk1"/>
          </a:effectRef>
          <a:fontRef idx="minor">
            <a:schemeClr val="dk1"/>
          </a:fontRef>
        </p:style>
        <p:txBody>
          <a:bodyPr lIns="101250" tIns="49846" rIns="101250" bIns="49846" rtlCol="0" anchor="t"/>
          <a:lstStyle/>
          <a:p>
            <a:pPr marL="263525" indent="-263525" algn="just">
              <a:buFont typeface="Wingdings" panose="05000000000000000000" pitchFamily="2" charset="2"/>
              <a:buChar char="n"/>
            </a:pPr>
            <a:r>
              <a:rPr lang="ja-JP" altLang="en-US" sz="1400">
                <a:solidFill>
                  <a:schemeClr val="tx1">
                    <a:lumMod val="75000"/>
                    <a:lumOff val="25000"/>
                  </a:schemeClr>
                </a:solidFill>
                <a:latin typeface="ＭＳ ゴシック" panose="020B0609070205080204" pitchFamily="49" charset="-128"/>
                <a:ea typeface="ＭＳ ゴシック" panose="020B0609070205080204" pitchFamily="49" charset="-128"/>
                <a:cs typeface="Meiryo UI" panose="020B0604030504040204" pitchFamily="50" charset="-128"/>
              </a:rPr>
              <a:t>林野庁では、（公社）国土緑化推進機構とともに、地方自治体と民間企業・団体などが連携して森林サービス産業に取り組む地域を「森林サービス産業推進地域」として登録し、林野庁</a:t>
            </a:r>
            <a:r>
              <a:rPr lang="en-US" altLang="ja-JP" sz="1400">
                <a:solidFill>
                  <a:schemeClr val="tx1">
                    <a:lumMod val="75000"/>
                    <a:lumOff val="25000"/>
                  </a:schemeClr>
                </a:solidFill>
                <a:latin typeface="ＭＳ ゴシック" panose="020B0609070205080204" pitchFamily="49" charset="-128"/>
                <a:ea typeface="ＭＳ ゴシック" panose="020B0609070205080204" pitchFamily="49" charset="-128"/>
                <a:cs typeface="Meiryo UI" panose="020B0604030504040204" pitchFamily="50" charset="-128"/>
              </a:rPr>
              <a:t>H</a:t>
            </a:r>
            <a:r>
              <a:rPr lang="ja-JP" altLang="en-US" sz="1400">
                <a:solidFill>
                  <a:schemeClr val="tx1">
                    <a:lumMod val="75000"/>
                    <a:lumOff val="25000"/>
                  </a:schemeClr>
                </a:solidFill>
                <a:latin typeface="ＭＳ ゴシック" panose="020B0609070205080204" pitchFamily="49" charset="-128"/>
                <a:ea typeface="ＭＳ ゴシック" panose="020B0609070205080204" pitchFamily="49" charset="-128"/>
                <a:cs typeface="Meiryo UI" panose="020B0604030504040204" pitchFamily="50" charset="-128"/>
              </a:rPr>
              <a:t>Ｐで提供プログラム等を公表</a:t>
            </a:r>
          </a:p>
        </p:txBody>
      </p:sp>
      <p:sp>
        <p:nvSpPr>
          <p:cNvPr id="15" name="テキスト ボックス 14">
            <a:extLst>
              <a:ext uri="{FF2B5EF4-FFF2-40B4-BE49-F238E27FC236}">
                <a16:creationId xmlns:a16="http://schemas.microsoft.com/office/drawing/2014/main" id="{0340D6B2-0FC4-7E43-C892-A7CC04AAC6BF}"/>
              </a:ext>
            </a:extLst>
          </p:cNvPr>
          <p:cNvSpPr txBox="1"/>
          <p:nvPr/>
        </p:nvSpPr>
        <p:spPr>
          <a:xfrm>
            <a:off x="126197" y="77346"/>
            <a:ext cx="4031873" cy="400110"/>
          </a:xfrm>
          <a:prstGeom prst="rect">
            <a:avLst/>
          </a:prstGeom>
          <a:noFill/>
        </p:spPr>
        <p:txBody>
          <a:bodyPr wrap="none" rtlCol="0">
            <a:spAutoFit/>
          </a:bodyPr>
          <a:lstStyle/>
          <a:p>
            <a:pPr defTabSz="342909">
              <a:defRPr/>
            </a:pPr>
            <a:r>
              <a:rPr lang="ja-JP" altLang="en-US" sz="2000" b="1">
                <a:solidFill>
                  <a:srgbClr val="000000"/>
                </a:solidFill>
                <a:latin typeface="ＭＳ ゴシック" panose="020B0609070205080204" pitchFamily="49" charset="-128"/>
                <a:ea typeface="ＭＳ ゴシック" panose="020B0609070205080204" pitchFamily="49" charset="-128"/>
              </a:rPr>
              <a:t>森林サービス産業推進地域の登録</a:t>
            </a:r>
          </a:p>
        </p:txBody>
      </p:sp>
      <p:sp>
        <p:nvSpPr>
          <p:cNvPr id="20" name="正方形/長方形 19">
            <a:extLst>
              <a:ext uri="{FF2B5EF4-FFF2-40B4-BE49-F238E27FC236}">
                <a16:creationId xmlns:a16="http://schemas.microsoft.com/office/drawing/2014/main" id="{72DC004B-00C7-F8FA-CF4A-F4DE92E5C697}"/>
              </a:ext>
            </a:extLst>
          </p:cNvPr>
          <p:cNvSpPr/>
          <p:nvPr/>
        </p:nvSpPr>
        <p:spPr>
          <a:xfrm>
            <a:off x="8709313" y="6398876"/>
            <a:ext cx="377890"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18</a:t>
            </a:fld>
            <a:endParaRPr kumimoji="1" lang="ja-JP" altLang="en-US" sz="1400" b="1"/>
          </a:p>
        </p:txBody>
      </p:sp>
    </p:spTree>
    <p:extLst>
      <p:ext uri="{BB962C8B-B14F-4D97-AF65-F5344CB8AC3E}">
        <p14:creationId xmlns:p14="http://schemas.microsoft.com/office/powerpoint/2010/main" val="45469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51885A6-2435-323A-7FA5-22FF013F6BD5}"/>
              </a:ext>
            </a:extLst>
          </p:cNvPr>
          <p:cNvSpPr txBox="1"/>
          <p:nvPr/>
        </p:nvSpPr>
        <p:spPr>
          <a:xfrm>
            <a:off x="806335" y="1479666"/>
            <a:ext cx="5561214" cy="584775"/>
          </a:xfrm>
          <a:prstGeom prst="rect">
            <a:avLst/>
          </a:prstGeom>
          <a:noFill/>
        </p:spPr>
        <p:txBody>
          <a:bodyPr wrap="square" rtlCol="0">
            <a:spAutoFit/>
          </a:bodyPr>
          <a:lstStyle/>
          <a:p>
            <a:r>
              <a:rPr kumimoji="1" lang="ja-JP" altLang="en-US" sz="3200" b="1" u="sng"/>
              <a:t>１　森林環境譲与税</a:t>
            </a:r>
          </a:p>
        </p:txBody>
      </p:sp>
      <p:sp>
        <p:nvSpPr>
          <p:cNvPr id="5" name="テキスト ボックス 4">
            <a:extLst>
              <a:ext uri="{FF2B5EF4-FFF2-40B4-BE49-F238E27FC236}">
                <a16:creationId xmlns:a16="http://schemas.microsoft.com/office/drawing/2014/main" id="{6ABF3273-C795-AA34-5EBA-9DAA525D8283}"/>
              </a:ext>
            </a:extLst>
          </p:cNvPr>
          <p:cNvSpPr txBox="1"/>
          <p:nvPr/>
        </p:nvSpPr>
        <p:spPr>
          <a:xfrm>
            <a:off x="809107" y="2380212"/>
            <a:ext cx="5561214" cy="584775"/>
          </a:xfrm>
          <a:prstGeom prst="rect">
            <a:avLst/>
          </a:prstGeom>
          <a:noFill/>
        </p:spPr>
        <p:txBody>
          <a:bodyPr wrap="square" rtlCol="0">
            <a:spAutoFit/>
          </a:bodyPr>
          <a:lstStyle/>
          <a:p>
            <a:r>
              <a:rPr kumimoji="1" lang="ja-JP" altLang="en-US" sz="3200" b="1" u="sng">
                <a:solidFill>
                  <a:schemeClr val="bg1">
                    <a:lumMod val="85000"/>
                  </a:schemeClr>
                </a:solidFill>
              </a:rPr>
              <a:t>２　企業の森林づくり</a:t>
            </a:r>
          </a:p>
        </p:txBody>
      </p:sp>
      <p:sp>
        <p:nvSpPr>
          <p:cNvPr id="6" name="テキスト ボックス 5">
            <a:extLst>
              <a:ext uri="{FF2B5EF4-FFF2-40B4-BE49-F238E27FC236}">
                <a16:creationId xmlns:a16="http://schemas.microsoft.com/office/drawing/2014/main" id="{60069E38-D26E-9340-79AB-A634840F926E}"/>
              </a:ext>
            </a:extLst>
          </p:cNvPr>
          <p:cNvSpPr txBox="1"/>
          <p:nvPr/>
        </p:nvSpPr>
        <p:spPr>
          <a:xfrm>
            <a:off x="811879" y="3181007"/>
            <a:ext cx="5561214" cy="584775"/>
          </a:xfrm>
          <a:prstGeom prst="rect">
            <a:avLst/>
          </a:prstGeom>
          <a:noFill/>
        </p:spPr>
        <p:txBody>
          <a:bodyPr wrap="square" rtlCol="0">
            <a:spAutoFit/>
          </a:bodyPr>
          <a:lstStyle/>
          <a:p>
            <a:r>
              <a:rPr kumimoji="1" lang="ja-JP" altLang="en-US" sz="3200" b="1" u="sng">
                <a:solidFill>
                  <a:schemeClr val="bg1">
                    <a:lumMod val="85000"/>
                  </a:schemeClr>
                </a:solidFill>
              </a:rPr>
              <a:t>３　森林サービス産業</a:t>
            </a:r>
          </a:p>
        </p:txBody>
      </p:sp>
      <p:sp>
        <p:nvSpPr>
          <p:cNvPr id="7" name="正方形/長方形 6">
            <a:extLst>
              <a:ext uri="{FF2B5EF4-FFF2-40B4-BE49-F238E27FC236}">
                <a16:creationId xmlns:a16="http://schemas.microsoft.com/office/drawing/2014/main" id="{A295A3A6-17CD-03E7-04F8-C5FF0747C0C1}"/>
              </a:ext>
            </a:extLst>
          </p:cNvPr>
          <p:cNvSpPr/>
          <p:nvPr/>
        </p:nvSpPr>
        <p:spPr>
          <a:xfrm>
            <a:off x="8696325" y="6429908"/>
            <a:ext cx="390878"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1</a:t>
            </a:fld>
            <a:endParaRPr kumimoji="1" lang="ja-JP" altLang="en-US" sz="1400" b="1"/>
          </a:p>
        </p:txBody>
      </p:sp>
    </p:spTree>
    <p:extLst>
      <p:ext uri="{BB962C8B-B14F-4D97-AF65-F5344CB8AC3E}">
        <p14:creationId xmlns:p14="http://schemas.microsoft.com/office/powerpoint/2010/main" val="1392985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a:extLst>
              <a:ext uri="{FF2B5EF4-FFF2-40B4-BE49-F238E27FC236}">
                <a16:creationId xmlns:a16="http://schemas.microsoft.com/office/drawing/2014/main" id="{87674CA2-6893-9724-2AA9-717B6A5B27C3}"/>
              </a:ext>
            </a:extLst>
          </p:cNvPr>
          <p:cNvSpPr txBox="1"/>
          <p:nvPr/>
        </p:nvSpPr>
        <p:spPr>
          <a:xfrm>
            <a:off x="70749" y="237628"/>
            <a:ext cx="6378669" cy="400110"/>
          </a:xfrm>
          <a:prstGeom prst="rect">
            <a:avLst/>
          </a:prstGeom>
          <a:noFill/>
        </p:spPr>
        <p:txBody>
          <a:bodyPr wrap="none" rtlCol="0">
            <a:spAutoFit/>
          </a:bodyPr>
          <a:lstStyle/>
          <a:p>
            <a:pPr defTabSz="342909" fontAlgn="base">
              <a:spcBef>
                <a:spcPct val="0"/>
              </a:spcBef>
              <a:spcAft>
                <a:spcPct val="0"/>
              </a:spcAft>
              <a:defRPr/>
            </a:pPr>
            <a:r>
              <a:rPr lang="ja-JP" altLang="en-US" sz="2000" b="1">
                <a:solidFill>
                  <a:srgbClr val="333300"/>
                </a:solidFill>
                <a:latin typeface="ＭＳ ゴシック" panose="020B0609070205080204" pitchFamily="49" charset="-128"/>
                <a:ea typeface="ＭＳ ゴシック" panose="020B0609070205080204" pitchFamily="49" charset="-128"/>
              </a:rPr>
              <a:t>森林サービス産業の創出に活用可能な主な補助事業等</a:t>
            </a:r>
          </a:p>
        </p:txBody>
      </p:sp>
      <p:sp>
        <p:nvSpPr>
          <p:cNvPr id="6" name="テキスト ボックス 5">
            <a:extLst>
              <a:ext uri="{FF2B5EF4-FFF2-40B4-BE49-F238E27FC236}">
                <a16:creationId xmlns:a16="http://schemas.microsoft.com/office/drawing/2014/main" id="{377D1A24-C545-1293-8DC4-BAD40EAC5C0A}"/>
              </a:ext>
            </a:extLst>
          </p:cNvPr>
          <p:cNvSpPr txBox="1"/>
          <p:nvPr/>
        </p:nvSpPr>
        <p:spPr>
          <a:xfrm>
            <a:off x="52603" y="739362"/>
            <a:ext cx="9027479" cy="635687"/>
          </a:xfrm>
          <a:prstGeom prst="rect">
            <a:avLst/>
          </a:prstGeom>
          <a:noFill/>
          <a:ln w="19050">
            <a:solidFill>
              <a:schemeClr val="tx1"/>
            </a:solidFill>
          </a:ln>
        </p:spPr>
        <p:txBody>
          <a:bodyPr wrap="square" rtlCol="0" anchor="ctr">
            <a:noAutofit/>
          </a:bodyPr>
          <a:lstStyle/>
          <a:p>
            <a:pPr marL="285750" indent="-285750" algn="just" defTabSz="844083" fontAlgn="base">
              <a:spcBef>
                <a:spcPts val="554"/>
              </a:spcBef>
              <a:spcAft>
                <a:spcPct val="0"/>
              </a:spcAft>
              <a:buFont typeface="Wingdings" panose="05000000000000000000" pitchFamily="2" charset="2"/>
              <a:buChar char="n"/>
              <a:defRPr/>
            </a:pPr>
            <a:r>
              <a:rPr kumimoji="1"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rPr>
              <a:t>林野庁では、関係省庁にも照会の上、</a:t>
            </a:r>
            <a:r>
              <a:rPr kumimoji="1" lang="ja-JP" altLang="en-US" sz="1400" b="1">
                <a:solidFill>
                  <a:prstClr val="black">
                    <a:lumMod val="85000"/>
                    <a:lumOff val="15000"/>
                  </a:prstClr>
                </a:solidFill>
                <a:latin typeface="ＭＳ ゴシック" panose="020B0609070205080204" pitchFamily="49" charset="-128"/>
                <a:ea typeface="ＭＳ ゴシック" panose="020B0609070205080204" pitchFamily="49" charset="-128"/>
              </a:rPr>
              <a:t>森林サービス産業の創出・推進に活用可能な補助事業等一覧</a:t>
            </a:r>
            <a:r>
              <a:rPr kumimoji="1" lang="en-US" altLang="ja-JP" sz="1400" b="1">
                <a:solidFill>
                  <a:prstClr val="black">
                    <a:lumMod val="85000"/>
                    <a:lumOff val="15000"/>
                  </a:prstClr>
                </a:solidFill>
                <a:latin typeface="ＭＳ ゴシック" panose="020B0609070205080204" pitchFamily="49" charset="-128"/>
                <a:ea typeface="ＭＳ ゴシック" panose="020B0609070205080204" pitchFamily="49" charset="-128"/>
              </a:rPr>
              <a:t> </a:t>
            </a:r>
            <a:r>
              <a:rPr kumimoji="1"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rPr>
              <a:t>をとりまとめて公表。　</a:t>
            </a:r>
            <a:endParaRPr kumimoji="1" lang="en-US" altLang="ja-JP" sz="1400">
              <a:solidFill>
                <a:prstClr val="black">
                  <a:lumMod val="85000"/>
                  <a:lumOff val="15000"/>
                </a:prstClr>
              </a:solidFill>
              <a:latin typeface="ＭＳ ゴシック" panose="020B0609070205080204" pitchFamily="49" charset="-128"/>
              <a:ea typeface="ＭＳ ゴシック" panose="020B0609070205080204" pitchFamily="49" charset="-128"/>
            </a:endParaRPr>
          </a:p>
        </p:txBody>
      </p:sp>
      <p:sp>
        <p:nvSpPr>
          <p:cNvPr id="9" name="正方形/長方形 8">
            <a:extLst>
              <a:ext uri="{FF2B5EF4-FFF2-40B4-BE49-F238E27FC236}">
                <a16:creationId xmlns:a16="http://schemas.microsoft.com/office/drawing/2014/main" id="{AF8C2BBC-635D-0772-978E-A263F7B1CBE8}"/>
              </a:ext>
            </a:extLst>
          </p:cNvPr>
          <p:cNvSpPr/>
          <p:nvPr/>
        </p:nvSpPr>
        <p:spPr>
          <a:xfrm>
            <a:off x="8663270" y="6377804"/>
            <a:ext cx="377890"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19</a:t>
            </a:fld>
            <a:endParaRPr kumimoji="1" lang="ja-JP" altLang="en-US" sz="1400" b="1"/>
          </a:p>
        </p:txBody>
      </p:sp>
      <p:sp>
        <p:nvSpPr>
          <p:cNvPr id="10" name="四角形: 角を丸くする 9">
            <a:extLst>
              <a:ext uri="{FF2B5EF4-FFF2-40B4-BE49-F238E27FC236}">
                <a16:creationId xmlns:a16="http://schemas.microsoft.com/office/drawing/2014/main" id="{419A1C63-AE7A-A9C2-DDA3-C3F6CAA769F7}"/>
              </a:ext>
            </a:extLst>
          </p:cNvPr>
          <p:cNvSpPr/>
          <p:nvPr/>
        </p:nvSpPr>
        <p:spPr>
          <a:xfrm>
            <a:off x="6167254" y="1529113"/>
            <a:ext cx="2879784" cy="2304373"/>
          </a:xfrm>
          <a:prstGeom prst="roundRect">
            <a:avLst>
              <a:gd name="adj" fmla="val 7493"/>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831"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A170243B-9FA3-1D51-FFE3-0A7BD8A0E5E3}"/>
              </a:ext>
            </a:extLst>
          </p:cNvPr>
          <p:cNvSpPr txBox="1"/>
          <p:nvPr/>
        </p:nvSpPr>
        <p:spPr>
          <a:xfrm>
            <a:off x="3137175" y="1540138"/>
            <a:ext cx="2918382" cy="1406302"/>
          </a:xfrm>
          <a:prstGeom prst="rect">
            <a:avLst/>
          </a:prstGeom>
          <a:noFill/>
        </p:spPr>
        <p:txBody>
          <a:bodyPr wrap="square" rtlCol="0">
            <a:spAutoFit/>
          </a:bodyPr>
          <a:lstStyle/>
          <a:p>
            <a:pPr marL="0" marR="0" lvl="0" indent="0" algn="just" defTabSz="844083" rtl="0" eaLnBrk="1" fontAlgn="base" latinLnBrk="0" hangingPunct="1">
              <a:lnSpc>
                <a:spcPct val="100000"/>
              </a:lnSpc>
              <a:spcBef>
                <a:spcPct val="0"/>
              </a:spcBef>
              <a:spcAft>
                <a:spcPct val="0"/>
              </a:spcAft>
              <a:buClrTx/>
              <a:buSzTx/>
              <a:buFontTx/>
              <a:buNone/>
              <a:tabLst/>
              <a:defRPr/>
            </a:pPr>
            <a:r>
              <a:rPr kumimoji="1" lang="ja-JP" altLang="en-US" sz="15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各補助事業及び融資の概要、対象、</a:t>
            </a:r>
            <a:endParaRPr kumimoji="1" lang="en-US" altLang="ja-JP" sz="15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just" defTabSz="844083" rtl="0" eaLnBrk="1" fontAlgn="base" latinLnBrk="0" hangingPunct="1">
              <a:lnSpc>
                <a:spcPct val="100000"/>
              </a:lnSpc>
              <a:spcBef>
                <a:spcPct val="0"/>
              </a:spcBef>
              <a:spcAft>
                <a:spcPct val="0"/>
              </a:spcAft>
              <a:buClrTx/>
              <a:buSzTx/>
              <a:buFontTx/>
              <a:buNone/>
              <a:tabLst/>
              <a:defRPr/>
            </a:pPr>
            <a:r>
              <a:rPr kumimoji="1" lang="ja-JP" altLang="en-US" sz="15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要件、問い合わせ先等をご紹介。</a:t>
            </a:r>
            <a:endParaRPr kumimoji="1" lang="en-US" altLang="ja-JP" sz="15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just" defTabSz="844083" rtl="0" eaLnBrk="1" fontAlgn="base" latinLnBrk="0" hangingPunct="1">
              <a:lnSpc>
                <a:spcPct val="100000"/>
              </a:lnSpc>
              <a:spcBef>
                <a:spcPct val="0"/>
              </a:spcBef>
              <a:spcAft>
                <a:spcPct val="0"/>
              </a:spcAft>
              <a:buClrTx/>
              <a:buSzTx/>
              <a:buFontTx/>
              <a:buNone/>
              <a:tabLst/>
              <a:defRPr/>
            </a:pPr>
            <a:endParaRPr kumimoji="1" lang="en-US" altLang="ja-JP" sz="15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just" defTabSz="844083" rtl="0" eaLnBrk="1" fontAlgn="base" latinLnBrk="0" hangingPunct="1">
              <a:lnSpc>
                <a:spcPct val="100000"/>
              </a:lnSpc>
              <a:spcBef>
                <a:spcPct val="0"/>
              </a:spcBef>
              <a:spcAft>
                <a:spcPct val="0"/>
              </a:spcAft>
              <a:buClrTx/>
              <a:buSzTx/>
              <a:buFontTx/>
              <a:buNone/>
              <a:tabLst/>
              <a:defRPr/>
            </a:pPr>
            <a:r>
              <a:rPr kumimoji="1" lang="en-US" altLang="ja-JP" sz="1292"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ja-JP" altLang="en-US" sz="1292"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現在は、令和６年度予算版及び</a:t>
            </a:r>
            <a:endParaRPr kumimoji="1" lang="en-US" altLang="ja-JP" sz="1292"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just" defTabSz="844083" rtl="0" eaLnBrk="1" fontAlgn="base" latinLnBrk="0" hangingPunct="1">
              <a:lnSpc>
                <a:spcPct val="100000"/>
              </a:lnSpc>
              <a:spcBef>
                <a:spcPct val="0"/>
              </a:spcBef>
              <a:spcAft>
                <a:spcPct val="0"/>
              </a:spcAft>
              <a:buClrTx/>
              <a:buSzTx/>
              <a:buFontTx/>
              <a:buNone/>
              <a:tabLst/>
              <a:defRPr/>
            </a:pPr>
            <a:r>
              <a:rPr kumimoji="1" lang="ja-JP" altLang="en-US" sz="1292"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1292" b="1"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令和７年度予算概算決定版</a:t>
            </a:r>
            <a:r>
              <a:rPr kumimoji="1" lang="ja-JP" altLang="en-US" sz="1292"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を掲載</a:t>
            </a:r>
            <a:endParaRPr kumimoji="1" lang="en-US" altLang="ja-JP" sz="1292"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just" defTabSz="844083" rtl="0" eaLnBrk="1" fontAlgn="base" latinLnBrk="0" hangingPunct="1">
              <a:lnSpc>
                <a:spcPct val="100000"/>
              </a:lnSpc>
              <a:spcBef>
                <a:spcPct val="0"/>
              </a:spcBef>
              <a:spcAft>
                <a:spcPct val="0"/>
              </a:spcAft>
              <a:buClrTx/>
              <a:buSzTx/>
              <a:buFontTx/>
              <a:buNone/>
              <a:tabLst/>
              <a:defRPr/>
            </a:pPr>
            <a:endParaRPr kumimoji="1" lang="en-US" altLang="ja-JP" sz="15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82B8B6FE-CB63-4C35-E461-91C1A006ED17}"/>
              </a:ext>
            </a:extLst>
          </p:cNvPr>
          <p:cNvSpPr txBox="1"/>
          <p:nvPr/>
        </p:nvSpPr>
        <p:spPr>
          <a:xfrm>
            <a:off x="208230" y="4212327"/>
            <a:ext cx="8871852" cy="745426"/>
          </a:xfrm>
          <a:prstGeom prst="rect">
            <a:avLst/>
          </a:prstGeom>
          <a:noFill/>
        </p:spPr>
        <p:txBody>
          <a:bodyPr wrap="square" rtlCol="0" anchor="t" anchorCtr="0">
            <a:noAutofit/>
          </a:bodyPr>
          <a:lstStyle/>
          <a:p>
            <a:pPr marL="0" marR="0" lvl="1" indent="0" algn="l" defTabSz="844083"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 農山漁村振興交付金のうち、</a:t>
            </a:r>
            <a:r>
              <a:rPr kumimoji="1" lang="zh-TW" altLang="en-US" sz="1477" b="1"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地域資源活用価値創出対策</a:t>
            </a:r>
            <a:r>
              <a:rPr kumimoji="1" lang="ja-JP" altLang="en-US" sz="1477" b="1"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（ソフト・ハード）</a:t>
            </a:r>
            <a:r>
              <a:rPr kumimoji="1" lang="en-US" altLang="ja-JP" sz="1200" b="0"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旧農山漁村発イノベーション対策</a:t>
            </a:r>
          </a:p>
          <a:p>
            <a:pPr marL="0" marR="0" lvl="1" indent="0" algn="l" defTabSz="844083"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a:t>
            </a:r>
            <a:r>
              <a:rPr kumimoji="1" lang="ja-JP" altLang="en-US" sz="1477">
                <a:solidFill>
                  <a:schemeClr val="tx1">
                    <a:lumMod val="85000"/>
                    <a:lumOff val="15000"/>
                  </a:schemeClr>
                </a:solidFill>
                <a:latin typeface="Meiryo UI" panose="020B0604030504040204" pitchFamily="50" charset="-128"/>
                <a:ea typeface="Meiryo UI" panose="020B0604030504040204" pitchFamily="50" charset="-128"/>
              </a:rPr>
              <a:t> </a:t>
            </a:r>
            <a:r>
              <a:rPr kumimoji="1" lang="ja-JP" altLang="en-US" sz="1477" b="0"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農山漁村振興交付金のうち、</a:t>
            </a:r>
            <a:r>
              <a:rPr kumimoji="1" lang="ja-JP" altLang="en-US" sz="1477" b="1"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山村活性化支援交付金（ソフト）</a:t>
            </a:r>
            <a:endParaRPr kumimoji="1" lang="en-US" altLang="ja-JP" sz="1477" b="1"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endParaRPr>
          </a:p>
          <a:p>
            <a:pPr marL="0" marR="0" lvl="1" indent="0" algn="l" defTabSz="844083" rtl="0" eaLnBrk="1" fontAlgn="base" latinLnBrk="0" hangingPunct="1">
              <a:lnSpc>
                <a:spcPct val="100000"/>
              </a:lnSpc>
              <a:spcBef>
                <a:spcPct val="0"/>
              </a:spcBef>
              <a:spcAft>
                <a:spcPct val="0"/>
              </a:spcAft>
              <a:buClrTx/>
              <a:buSzTx/>
              <a:buFontTx/>
              <a:buNone/>
              <a:tabLst/>
              <a:defRPr/>
            </a:pPr>
            <a:r>
              <a:rPr kumimoji="1" lang="ja-JP" altLang="en-US" sz="1477"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 農山漁村地域整備交付金のうち、</a:t>
            </a:r>
            <a:r>
              <a:rPr kumimoji="1" lang="ja-JP" altLang="en-US" sz="1477" b="1"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共生環境整備事業（ハード）</a:t>
            </a:r>
          </a:p>
          <a:p>
            <a:pPr marL="0" marR="0" lvl="1" indent="0" algn="l" defTabSz="844083" rtl="0" eaLnBrk="1" fontAlgn="base" latinLnBrk="0" hangingPunct="1">
              <a:lnSpc>
                <a:spcPct val="100000"/>
              </a:lnSpc>
              <a:spcBef>
                <a:spcPct val="0"/>
              </a:spcBef>
              <a:spcAft>
                <a:spcPct val="0"/>
              </a:spcAft>
              <a:buClrTx/>
              <a:buSzTx/>
              <a:buFontTx/>
              <a:buNone/>
              <a:tabLst/>
              <a:defRPr/>
            </a:pPr>
            <a:r>
              <a:rPr kumimoji="1" lang="ja-JP" altLang="en-US" sz="1477" b="1"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　</a:t>
            </a:r>
            <a:r>
              <a:rPr kumimoji="1" lang="ja-JP" altLang="en-US" sz="1477" b="0"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　　　　　　　　</a:t>
            </a:r>
            <a:endParaRPr kumimoji="1" lang="en-US" altLang="ja-JP" sz="1477" b="0"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endParaRPr>
          </a:p>
          <a:p>
            <a:pPr marL="0" marR="0" lvl="1" indent="0" algn="l" defTabSz="844083" rtl="0" eaLnBrk="1" fontAlgn="base" latinLnBrk="0" hangingPunct="1">
              <a:lnSpc>
                <a:spcPct val="100000"/>
              </a:lnSpc>
              <a:spcBef>
                <a:spcPct val="0"/>
              </a:spcBef>
              <a:spcAft>
                <a:spcPct val="0"/>
              </a:spcAft>
              <a:buClrTx/>
              <a:buSzTx/>
              <a:buFontTx/>
              <a:buNone/>
              <a:tabLst/>
              <a:defRPr/>
            </a:pPr>
            <a:endParaRPr kumimoji="1" lang="en-US" altLang="ja-JP" sz="1477"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7C13B52D-1DAD-4432-1965-89002C4773E9}"/>
              </a:ext>
            </a:extLst>
          </p:cNvPr>
          <p:cNvSpPr txBox="1"/>
          <p:nvPr/>
        </p:nvSpPr>
        <p:spPr>
          <a:xfrm>
            <a:off x="-118789" y="3600604"/>
            <a:ext cx="1778292" cy="323165"/>
          </a:xfrm>
          <a:prstGeom prst="rect">
            <a:avLst/>
          </a:prstGeom>
          <a:noFill/>
        </p:spPr>
        <p:txBody>
          <a:bodyPr wrap="square" rtlCol="0">
            <a:spAutoFit/>
          </a:bodyPr>
          <a:lstStyle/>
          <a:p>
            <a:pPr marL="0" marR="0" lvl="0" indent="0" algn="just" defTabSz="844083"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a:t>
            </a:r>
            <a:r>
              <a:rPr kumimoji="1" lang="en-US" altLang="ja-JP" sz="1500" b="1"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R7</a:t>
            </a:r>
            <a:r>
              <a:rPr kumimoji="1" lang="ja-JP" altLang="en-US" sz="1500" b="1"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掲載事業＞</a:t>
            </a:r>
            <a:endParaRPr kumimoji="1" lang="en-US" altLang="ja-JP" sz="1500" b="1"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grpSp>
        <p:nvGrpSpPr>
          <p:cNvPr id="20" name="グループ化 19">
            <a:extLst>
              <a:ext uri="{FF2B5EF4-FFF2-40B4-BE49-F238E27FC236}">
                <a16:creationId xmlns:a16="http://schemas.microsoft.com/office/drawing/2014/main" id="{D1B3D3EC-36EC-0A76-DCDA-2AB568ED84F7}"/>
              </a:ext>
            </a:extLst>
          </p:cNvPr>
          <p:cNvGrpSpPr/>
          <p:nvPr/>
        </p:nvGrpSpPr>
        <p:grpSpPr>
          <a:xfrm>
            <a:off x="3416335" y="3021847"/>
            <a:ext cx="1795220" cy="622278"/>
            <a:chOff x="7029655" y="5787527"/>
            <a:chExt cx="1944821" cy="674134"/>
          </a:xfrm>
        </p:grpSpPr>
        <p:sp>
          <p:nvSpPr>
            <p:cNvPr id="22" name="正方形/長方形 21">
              <a:extLst>
                <a:ext uri="{FF2B5EF4-FFF2-40B4-BE49-F238E27FC236}">
                  <a16:creationId xmlns:a16="http://schemas.microsoft.com/office/drawing/2014/main" id="{FEE91069-9DC0-D933-3EE7-B24DDFBBFE1D}"/>
                </a:ext>
              </a:extLst>
            </p:cNvPr>
            <p:cNvSpPr/>
            <p:nvPr/>
          </p:nvSpPr>
          <p:spPr>
            <a:xfrm rot="16200000">
              <a:off x="7664999" y="5152184"/>
              <a:ext cx="674134" cy="1944820"/>
            </a:xfrm>
            <a:prstGeom prst="rect">
              <a:avLst/>
            </a:prstGeom>
            <a:solidFill>
              <a:schemeClr val="accent6">
                <a:lumMod val="20000"/>
                <a:lumOff val="80000"/>
              </a:scheme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79941" rtl="0" eaLnBrk="0" fontAlgn="base" latinLnBrk="0" hangingPunct="0">
                <a:lnSpc>
                  <a:spcPct val="100000"/>
                </a:lnSpc>
                <a:spcBef>
                  <a:spcPct val="0"/>
                </a:spcBef>
                <a:spcAft>
                  <a:spcPct val="0"/>
                </a:spcAft>
                <a:buClrTx/>
                <a:buSzTx/>
                <a:buFontTx/>
                <a:buNone/>
                <a:tabLst/>
                <a:defRPr/>
              </a:pPr>
              <a:endParaRPr kumimoji="1" lang="ja-JP" altLang="en-US" sz="2585"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a:extLst>
                <a:ext uri="{FF2B5EF4-FFF2-40B4-BE49-F238E27FC236}">
                  <a16:creationId xmlns:a16="http://schemas.microsoft.com/office/drawing/2014/main" id="{B106EB27-EE82-DFF2-E9A2-4F3A331058EA}"/>
                </a:ext>
              </a:extLst>
            </p:cNvPr>
            <p:cNvSpPr txBox="1"/>
            <p:nvPr/>
          </p:nvSpPr>
          <p:spPr>
            <a:xfrm>
              <a:off x="7029655" y="5845002"/>
              <a:ext cx="1339168" cy="500136"/>
            </a:xfrm>
            <a:prstGeom prst="rect">
              <a:avLst/>
            </a:prstGeom>
            <a:noFill/>
          </p:spPr>
          <p:txBody>
            <a:bodyPr wrap="square" rtlCol="0">
              <a:spAutoFit/>
            </a:bodyPr>
            <a:lstStyle/>
            <a:p>
              <a:pPr marL="0" marR="0" lvl="0" indent="0" algn="l" defTabSz="1879941"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事業等一覧　▶</a:t>
              </a:r>
              <a:endParaRPr kumimoji="1" lang="en-US" altLang="ja-JP" sz="12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1879941"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はこちら </a:t>
              </a:r>
            </a:p>
          </p:txBody>
        </p:sp>
      </p:grpSp>
      <p:pic>
        <p:nvPicPr>
          <p:cNvPr id="24" name="図 23">
            <a:extLst>
              <a:ext uri="{FF2B5EF4-FFF2-40B4-BE49-F238E27FC236}">
                <a16:creationId xmlns:a16="http://schemas.microsoft.com/office/drawing/2014/main" id="{CE541EDD-3513-4C3A-15B9-8C7A5A248E94}"/>
              </a:ext>
            </a:extLst>
          </p:cNvPr>
          <p:cNvPicPr>
            <a:picLocks noChangeAspect="1"/>
          </p:cNvPicPr>
          <p:nvPr/>
        </p:nvPicPr>
        <p:blipFill>
          <a:blip r:embed="rId2"/>
          <a:stretch>
            <a:fillRect/>
          </a:stretch>
        </p:blipFill>
        <p:spPr>
          <a:xfrm>
            <a:off x="6354633" y="1603038"/>
            <a:ext cx="2550943" cy="1766038"/>
          </a:xfrm>
          <a:prstGeom prst="rect">
            <a:avLst/>
          </a:prstGeom>
          <a:ln>
            <a:solidFill>
              <a:schemeClr val="tx1">
                <a:lumMod val="50000"/>
                <a:lumOff val="50000"/>
              </a:schemeClr>
            </a:solidFill>
          </a:ln>
        </p:spPr>
      </p:pic>
      <p:sp>
        <p:nvSpPr>
          <p:cNvPr id="25" name="テキスト ボックス 24">
            <a:extLst>
              <a:ext uri="{FF2B5EF4-FFF2-40B4-BE49-F238E27FC236}">
                <a16:creationId xmlns:a16="http://schemas.microsoft.com/office/drawing/2014/main" id="{08ABDFF2-C1BB-B862-9EF9-A9745C128413}"/>
              </a:ext>
            </a:extLst>
          </p:cNvPr>
          <p:cNvSpPr txBox="1"/>
          <p:nvPr/>
        </p:nvSpPr>
        <p:spPr>
          <a:xfrm>
            <a:off x="6415611" y="3344535"/>
            <a:ext cx="2519730" cy="490006"/>
          </a:xfrm>
          <a:prstGeom prst="rect">
            <a:avLst/>
          </a:prstGeom>
          <a:noFill/>
        </p:spPr>
        <p:txBody>
          <a:bodyPr wrap="square" rtlCol="0">
            <a:spAutoFit/>
          </a:bodyPr>
          <a:lstStyle/>
          <a:p>
            <a:pPr marL="0" marR="0" lvl="0" indent="0" algn="just" defTabSz="844083" rtl="0" eaLnBrk="1" fontAlgn="base" latinLnBrk="0" hangingPunct="1">
              <a:lnSpc>
                <a:spcPct val="100000"/>
              </a:lnSpc>
              <a:spcBef>
                <a:spcPct val="0"/>
              </a:spcBef>
              <a:spcAft>
                <a:spcPct val="0"/>
              </a:spcAft>
              <a:buClrTx/>
              <a:buSzTx/>
              <a:buFontTx/>
              <a:buNone/>
              <a:tabLst/>
              <a:defRPr/>
            </a:pPr>
            <a:r>
              <a:rPr kumimoji="1" lang="ja-JP" altLang="en-US" sz="1292"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掲載事業について、森林サービス産業分野での活用事例もご紹介。</a:t>
            </a:r>
            <a:endParaRPr kumimoji="1" lang="en-US" altLang="ja-JP" sz="1292"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pic>
        <p:nvPicPr>
          <p:cNvPr id="26" name="図 25" descr="QR コード&#10;&#10;自動的に生成された説明">
            <a:extLst>
              <a:ext uri="{FF2B5EF4-FFF2-40B4-BE49-F238E27FC236}">
                <a16:creationId xmlns:a16="http://schemas.microsoft.com/office/drawing/2014/main" id="{E9840EC0-6DFC-8F8E-92E7-AA9290DE41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5234" y="3045428"/>
            <a:ext cx="564986" cy="564986"/>
          </a:xfrm>
          <a:prstGeom prst="rect">
            <a:avLst/>
          </a:prstGeom>
        </p:spPr>
      </p:pic>
      <p:pic>
        <p:nvPicPr>
          <p:cNvPr id="27" name="図 26" descr="テキスト, テーブル, 手紙&#10;&#10;自動的に生成された説明">
            <a:extLst>
              <a:ext uri="{FF2B5EF4-FFF2-40B4-BE49-F238E27FC236}">
                <a16:creationId xmlns:a16="http://schemas.microsoft.com/office/drawing/2014/main" id="{FE352657-F503-0BEE-B05F-DFB66735E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94" y="1459934"/>
            <a:ext cx="3046532" cy="2154487"/>
          </a:xfrm>
          <a:prstGeom prst="rect">
            <a:avLst/>
          </a:prstGeom>
          <a:ln w="12700">
            <a:solidFill>
              <a:schemeClr val="tx1">
                <a:lumMod val="50000"/>
                <a:lumOff val="50000"/>
              </a:schemeClr>
            </a:solidFill>
          </a:ln>
        </p:spPr>
      </p:pic>
      <p:sp>
        <p:nvSpPr>
          <p:cNvPr id="2" name="テキスト ボックス 1">
            <a:extLst>
              <a:ext uri="{FF2B5EF4-FFF2-40B4-BE49-F238E27FC236}">
                <a16:creationId xmlns:a16="http://schemas.microsoft.com/office/drawing/2014/main" id="{7C58C905-E019-E74B-B8E8-F8E18413022F}"/>
              </a:ext>
            </a:extLst>
          </p:cNvPr>
          <p:cNvSpPr txBox="1"/>
          <p:nvPr/>
        </p:nvSpPr>
        <p:spPr>
          <a:xfrm>
            <a:off x="45569" y="3953040"/>
            <a:ext cx="954107" cy="276999"/>
          </a:xfrm>
          <a:prstGeom prst="rect">
            <a:avLst/>
          </a:prstGeom>
          <a:noFill/>
          <a:ln>
            <a:solidFill>
              <a:schemeClr val="tx1">
                <a:lumMod val="75000"/>
                <a:lumOff val="25000"/>
              </a:schemeClr>
            </a:solidFill>
          </a:ln>
        </p:spPr>
        <p:txBody>
          <a:bodyPr wrap="none" rtlCol="0">
            <a:spAutoFit/>
          </a:bodyPr>
          <a:lstStyle/>
          <a:p>
            <a:r>
              <a:rPr kumimoji="1" lang="ja-JP" altLang="en-US" sz="1200">
                <a:latin typeface="Yu Gothic UI" panose="020B0500000000000000" pitchFamily="50" charset="-128"/>
                <a:ea typeface="Yu Gothic UI" panose="020B0500000000000000" pitchFamily="50" charset="-128"/>
              </a:rPr>
              <a:t>農林水産省</a:t>
            </a:r>
          </a:p>
        </p:txBody>
      </p:sp>
      <p:sp>
        <p:nvSpPr>
          <p:cNvPr id="3" name="テキスト ボックス 2">
            <a:extLst>
              <a:ext uri="{FF2B5EF4-FFF2-40B4-BE49-F238E27FC236}">
                <a16:creationId xmlns:a16="http://schemas.microsoft.com/office/drawing/2014/main" id="{F69C6E6E-6A67-6543-9C89-B427D69A047D}"/>
              </a:ext>
            </a:extLst>
          </p:cNvPr>
          <p:cNvSpPr txBox="1"/>
          <p:nvPr/>
        </p:nvSpPr>
        <p:spPr>
          <a:xfrm>
            <a:off x="52603" y="4947545"/>
            <a:ext cx="1338828" cy="276999"/>
          </a:xfrm>
          <a:prstGeom prst="rect">
            <a:avLst/>
          </a:prstGeom>
          <a:noFill/>
          <a:ln>
            <a:solidFill>
              <a:schemeClr val="tx1">
                <a:lumMod val="75000"/>
                <a:lumOff val="25000"/>
              </a:schemeClr>
            </a:solidFill>
          </a:ln>
        </p:spPr>
        <p:txBody>
          <a:bodyPr wrap="none" rtlCol="0">
            <a:spAutoFit/>
          </a:bodyPr>
          <a:lstStyle/>
          <a:p>
            <a:r>
              <a:rPr kumimoji="1" lang="ja-JP" altLang="en-US" sz="1200">
                <a:latin typeface="Yu Gothic UI" panose="020B0500000000000000" pitchFamily="50" charset="-128"/>
                <a:ea typeface="Yu Gothic UI" panose="020B0500000000000000" pitchFamily="50" charset="-128"/>
              </a:rPr>
              <a:t>内閣府・内閣官房</a:t>
            </a:r>
          </a:p>
        </p:txBody>
      </p:sp>
      <p:sp>
        <p:nvSpPr>
          <p:cNvPr id="4" name="テキスト ボックス 3">
            <a:extLst>
              <a:ext uri="{FF2B5EF4-FFF2-40B4-BE49-F238E27FC236}">
                <a16:creationId xmlns:a16="http://schemas.microsoft.com/office/drawing/2014/main" id="{E15F39D0-5539-21B8-21E6-547559352B95}"/>
              </a:ext>
            </a:extLst>
          </p:cNvPr>
          <p:cNvSpPr txBox="1"/>
          <p:nvPr/>
        </p:nvSpPr>
        <p:spPr>
          <a:xfrm>
            <a:off x="208230" y="5180767"/>
            <a:ext cx="8871852" cy="350301"/>
          </a:xfrm>
          <a:prstGeom prst="rect">
            <a:avLst/>
          </a:prstGeom>
          <a:noFill/>
        </p:spPr>
        <p:txBody>
          <a:bodyPr wrap="square" rtlCol="0" anchor="t" anchorCtr="0">
            <a:noAutofit/>
          </a:bodyPr>
          <a:lstStyle/>
          <a:p>
            <a:pPr marL="0" marR="0" lvl="1" indent="0" algn="l" defTabSz="844083"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 </a:t>
            </a:r>
            <a:r>
              <a:rPr kumimoji="1" lang="ja-JP" altLang="en-US" sz="1477" b="1"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新しい地方経済・生活環境創生交付金（ソフト・ハード）　</a:t>
            </a:r>
            <a:r>
              <a:rPr kumimoji="1" lang="ja-JP" altLang="en-US" sz="1477" b="0"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　　　　　　　　</a:t>
            </a:r>
            <a:endParaRPr kumimoji="1" lang="en-US" altLang="ja-JP" sz="1477" b="0"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endParaRPr>
          </a:p>
          <a:p>
            <a:pPr marL="0" marR="0" lvl="1" indent="0" algn="l" defTabSz="844083" rtl="0" eaLnBrk="1" fontAlgn="base" latinLnBrk="0" hangingPunct="1">
              <a:lnSpc>
                <a:spcPct val="100000"/>
              </a:lnSpc>
              <a:spcBef>
                <a:spcPct val="0"/>
              </a:spcBef>
              <a:spcAft>
                <a:spcPct val="0"/>
              </a:spcAft>
              <a:buClrTx/>
              <a:buSzTx/>
              <a:buFontTx/>
              <a:buNone/>
              <a:tabLst/>
              <a:defRPr/>
            </a:pPr>
            <a:endParaRPr kumimoji="1" lang="en-US" altLang="ja-JP" sz="1477"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8E6666DC-1212-C60C-8E05-737DC2854343}"/>
              </a:ext>
            </a:extLst>
          </p:cNvPr>
          <p:cNvSpPr txBox="1"/>
          <p:nvPr/>
        </p:nvSpPr>
        <p:spPr>
          <a:xfrm>
            <a:off x="58893" y="5463103"/>
            <a:ext cx="646331" cy="276999"/>
          </a:xfrm>
          <a:prstGeom prst="rect">
            <a:avLst/>
          </a:prstGeom>
          <a:noFill/>
          <a:ln>
            <a:solidFill>
              <a:schemeClr val="tx1">
                <a:lumMod val="75000"/>
                <a:lumOff val="25000"/>
              </a:schemeClr>
            </a:solidFill>
          </a:ln>
        </p:spPr>
        <p:txBody>
          <a:bodyPr wrap="none" rtlCol="0">
            <a:spAutoFit/>
          </a:bodyPr>
          <a:lstStyle/>
          <a:p>
            <a:r>
              <a:rPr kumimoji="1" lang="ja-JP" altLang="en-US" sz="1200">
                <a:latin typeface="Yu Gothic UI" panose="020B0500000000000000" pitchFamily="50" charset="-128"/>
                <a:ea typeface="Yu Gothic UI" panose="020B0500000000000000" pitchFamily="50" charset="-128"/>
              </a:rPr>
              <a:t>観光庁</a:t>
            </a:r>
          </a:p>
        </p:txBody>
      </p:sp>
      <p:sp>
        <p:nvSpPr>
          <p:cNvPr id="7" name="テキスト ボックス 6">
            <a:extLst>
              <a:ext uri="{FF2B5EF4-FFF2-40B4-BE49-F238E27FC236}">
                <a16:creationId xmlns:a16="http://schemas.microsoft.com/office/drawing/2014/main" id="{BF56B643-8102-07F3-E201-4DAC72813A16}"/>
              </a:ext>
            </a:extLst>
          </p:cNvPr>
          <p:cNvSpPr txBox="1"/>
          <p:nvPr/>
        </p:nvSpPr>
        <p:spPr>
          <a:xfrm>
            <a:off x="201399" y="5707788"/>
            <a:ext cx="8871852" cy="350301"/>
          </a:xfrm>
          <a:prstGeom prst="rect">
            <a:avLst/>
          </a:prstGeom>
          <a:noFill/>
        </p:spPr>
        <p:txBody>
          <a:bodyPr wrap="square" rtlCol="0" anchor="t" anchorCtr="0">
            <a:noAutofit/>
          </a:bodyPr>
          <a:lstStyle/>
          <a:p>
            <a:pPr marL="0" marR="0" lvl="1" indent="0" algn="l" defTabSz="844083"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 </a:t>
            </a:r>
            <a:r>
              <a:rPr kumimoji="1" lang="zh-TW" altLang="en-US" sz="1477" b="1"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地域観光魅力向上事業</a:t>
            </a:r>
            <a:r>
              <a:rPr kumimoji="1" lang="ja-JP" altLang="en-US" sz="1477" b="1"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（ソフト）　</a:t>
            </a:r>
            <a:r>
              <a:rPr kumimoji="1" lang="ja-JP" altLang="en-US" sz="1477" b="0"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　　　</a:t>
            </a:r>
            <a:r>
              <a:rPr kumimoji="1" lang="ja-JP" altLang="en-US" sz="1477" b="0" i="0" u="none" strike="noStrike" kern="1200" cap="none" spc="0" normalizeH="0" baseline="0" noProof="0">
                <a:ln>
                  <a:noFill/>
                </a:ln>
                <a:solidFill>
                  <a:srgbClr val="00B050"/>
                </a:solidFill>
                <a:effectLst/>
                <a:uLnTx/>
                <a:uFillTx/>
                <a:latin typeface="Meiryo UI" panose="020B0604030504040204" pitchFamily="50" charset="-128"/>
                <a:ea typeface="Meiryo UI" panose="020B0604030504040204" pitchFamily="50" charset="-128"/>
                <a:cs typeface="+mn-cs"/>
              </a:rPr>
              <a:t>　　　　　</a:t>
            </a:r>
            <a:endParaRPr kumimoji="1" lang="en-US" altLang="ja-JP" sz="1477" b="0" i="0" u="none" strike="noStrike" kern="1200" cap="none" spc="0" normalizeH="0" baseline="0" noProof="0">
              <a:ln>
                <a:noFill/>
              </a:ln>
              <a:solidFill>
                <a:srgbClr val="00B050"/>
              </a:solidFill>
              <a:effectLst/>
              <a:uLnTx/>
              <a:uFillTx/>
              <a:latin typeface="Meiryo UI" panose="020B0604030504040204" pitchFamily="50" charset="-128"/>
              <a:ea typeface="Meiryo UI" panose="020B0604030504040204" pitchFamily="50" charset="-128"/>
              <a:cs typeface="+mn-cs"/>
            </a:endParaRPr>
          </a:p>
          <a:p>
            <a:pPr marL="0" marR="0" lvl="1" indent="0" algn="l" defTabSz="844083" rtl="0" eaLnBrk="1" fontAlgn="base" latinLnBrk="0" hangingPunct="1">
              <a:lnSpc>
                <a:spcPct val="100000"/>
              </a:lnSpc>
              <a:spcBef>
                <a:spcPct val="0"/>
              </a:spcBef>
              <a:spcAft>
                <a:spcPct val="0"/>
              </a:spcAft>
              <a:buClrTx/>
              <a:buSzTx/>
              <a:buFontTx/>
              <a:buNone/>
              <a:tabLst/>
              <a:defRPr/>
            </a:pPr>
            <a:endParaRPr kumimoji="1" lang="en-US" altLang="ja-JP" sz="1477"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5A76AF6F-2F47-C71D-DC61-B1DE4517900D}"/>
              </a:ext>
            </a:extLst>
          </p:cNvPr>
          <p:cNvSpPr txBox="1"/>
          <p:nvPr/>
        </p:nvSpPr>
        <p:spPr>
          <a:xfrm>
            <a:off x="6790099" y="5222330"/>
            <a:ext cx="2251061" cy="945744"/>
          </a:xfrm>
          <a:prstGeom prst="rect">
            <a:avLst/>
          </a:prstGeom>
          <a:noFill/>
          <a:ln>
            <a:solidFill>
              <a:schemeClr val="tx1">
                <a:lumMod val="75000"/>
                <a:lumOff val="25000"/>
              </a:schemeClr>
            </a:solidFill>
          </a:ln>
        </p:spPr>
        <p:txBody>
          <a:bodyPr wrap="square" rtlCol="0" anchor="t" anchorCtr="0">
            <a:noAutofit/>
          </a:bodyPr>
          <a:lstStyle/>
          <a:p>
            <a:pPr marL="0" marR="0" lvl="1" indent="0" algn="l" defTabSz="844083"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このほか、日本政策金融公庫の農林漁業施設資金、林業構造改善事業推進資金等の融資制度も掲載。</a:t>
            </a:r>
            <a:endParaRPr kumimoji="1" lang="en-US" altLang="ja-JP" sz="1300"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74832C9E-48D9-E124-39D6-AA5B2C317E38}"/>
              </a:ext>
            </a:extLst>
          </p:cNvPr>
          <p:cNvSpPr txBox="1"/>
          <p:nvPr/>
        </p:nvSpPr>
        <p:spPr>
          <a:xfrm>
            <a:off x="70749" y="6049450"/>
            <a:ext cx="816249" cy="276999"/>
          </a:xfrm>
          <a:prstGeom prst="rect">
            <a:avLst/>
          </a:prstGeom>
          <a:noFill/>
          <a:ln>
            <a:solidFill>
              <a:schemeClr val="tx1">
                <a:lumMod val="75000"/>
                <a:lumOff val="25000"/>
              </a:schemeClr>
            </a:solidFill>
          </a:ln>
        </p:spPr>
        <p:txBody>
          <a:bodyPr wrap="none" rtlCol="0">
            <a:spAutoFit/>
          </a:bodyPr>
          <a:lstStyle/>
          <a:p>
            <a:r>
              <a:rPr kumimoji="1" lang="ja-JP" altLang="en-US" sz="1200">
                <a:latin typeface="Yu Gothic UI" panose="020B0500000000000000" pitchFamily="50" charset="-128"/>
                <a:ea typeface="Yu Gothic UI" panose="020B0500000000000000" pitchFamily="50" charset="-128"/>
              </a:rPr>
              <a:t>スポーツ庁</a:t>
            </a:r>
          </a:p>
        </p:txBody>
      </p:sp>
      <p:sp>
        <p:nvSpPr>
          <p:cNvPr id="17" name="テキスト ボックス 16">
            <a:extLst>
              <a:ext uri="{FF2B5EF4-FFF2-40B4-BE49-F238E27FC236}">
                <a16:creationId xmlns:a16="http://schemas.microsoft.com/office/drawing/2014/main" id="{45CADE3A-CC41-40BA-BEDA-37FA9550A99D}"/>
              </a:ext>
            </a:extLst>
          </p:cNvPr>
          <p:cNvSpPr txBox="1"/>
          <p:nvPr/>
        </p:nvSpPr>
        <p:spPr>
          <a:xfrm>
            <a:off x="208230" y="6326449"/>
            <a:ext cx="8871852" cy="643642"/>
          </a:xfrm>
          <a:prstGeom prst="rect">
            <a:avLst/>
          </a:prstGeom>
          <a:noFill/>
        </p:spPr>
        <p:txBody>
          <a:bodyPr wrap="square" rtlCol="0" anchor="t" anchorCtr="0">
            <a:noAutofit/>
          </a:bodyPr>
          <a:lstStyle/>
          <a:p>
            <a:pPr marL="0" marR="0" lvl="1" indent="0" algn="l" defTabSz="844083" rtl="0" eaLnBrk="1" fontAlgn="base" latinLnBrk="0" hangingPunct="1">
              <a:lnSpc>
                <a:spcPct val="100000"/>
              </a:lnSpc>
              <a:spcBef>
                <a:spcPct val="0"/>
              </a:spcBef>
              <a:spcAft>
                <a:spcPct val="0"/>
              </a:spcAft>
              <a:buClrTx/>
              <a:buSzTx/>
              <a:buFontTx/>
              <a:buNone/>
              <a:tabLst/>
              <a:defRPr/>
            </a:pPr>
            <a:r>
              <a:rPr kumimoji="1" lang="ja-JP" altLang="en-US" sz="1477" b="0"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 </a:t>
            </a:r>
            <a:r>
              <a:rPr kumimoji="1" lang="ja-JP" altLang="en-US" sz="1477" b="1"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スポーツによる地域活性化・まちづくり担い手育成総合支援事業（ソフト）</a:t>
            </a:r>
            <a:endParaRPr kumimoji="1" lang="en-US" altLang="ja-JP" sz="1477" b="1">
              <a:solidFill>
                <a:schemeClr val="tx1">
                  <a:lumMod val="85000"/>
                  <a:lumOff val="15000"/>
                </a:schemeClr>
              </a:solidFill>
              <a:latin typeface="Meiryo UI" panose="020B0604030504040204" pitchFamily="50" charset="-128"/>
              <a:ea typeface="Meiryo UI" panose="020B0604030504040204" pitchFamily="50" charset="-128"/>
            </a:endParaRPr>
          </a:p>
          <a:p>
            <a:pPr marL="0" marR="0" lvl="1" indent="0" algn="l" defTabSz="844083" rtl="0" eaLnBrk="1" fontAlgn="base" latinLnBrk="0" hangingPunct="1">
              <a:lnSpc>
                <a:spcPct val="100000"/>
              </a:lnSpc>
              <a:spcBef>
                <a:spcPct val="0"/>
              </a:spcBef>
              <a:spcAft>
                <a:spcPct val="0"/>
              </a:spcAft>
              <a:buClrTx/>
              <a:buSzTx/>
              <a:buFontTx/>
              <a:buNone/>
              <a:tabLst/>
              <a:defRPr/>
            </a:pPr>
            <a:r>
              <a:rPr kumimoji="1" lang="ja-JP" altLang="en-US" sz="1477" b="1"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 スポーツによる地域活性化・まちづくりコンテンツ創出等総合推進事業（ソフト）　</a:t>
            </a:r>
            <a:r>
              <a:rPr kumimoji="1" lang="ja-JP" altLang="en-US" sz="1477" b="0" i="0" u="none" strike="noStrike" kern="1200" cap="none" spc="0" normalizeH="0" baseline="0" noProof="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cs typeface="+mn-cs"/>
              </a:rPr>
              <a:t>　　　</a:t>
            </a:r>
            <a:r>
              <a:rPr kumimoji="1" lang="ja-JP" altLang="en-US" sz="1477" b="0" i="0" u="none" strike="noStrike" kern="1200" cap="none" spc="0" normalizeH="0" baseline="0" noProof="0">
                <a:ln>
                  <a:noFill/>
                </a:ln>
                <a:solidFill>
                  <a:srgbClr val="00B050"/>
                </a:solidFill>
                <a:effectLst/>
                <a:uLnTx/>
                <a:uFillTx/>
                <a:latin typeface="Meiryo UI" panose="020B0604030504040204" pitchFamily="50" charset="-128"/>
                <a:ea typeface="Meiryo UI" panose="020B0604030504040204" pitchFamily="50" charset="-128"/>
                <a:cs typeface="+mn-cs"/>
              </a:rPr>
              <a:t>　　　　　</a:t>
            </a:r>
            <a:endParaRPr kumimoji="1" lang="en-US" altLang="ja-JP" sz="1477" b="0" i="0" u="none" strike="noStrike" kern="1200" cap="none" spc="0" normalizeH="0" baseline="0" noProof="0">
              <a:ln>
                <a:noFill/>
              </a:ln>
              <a:solidFill>
                <a:srgbClr val="00B050"/>
              </a:solidFill>
              <a:effectLst/>
              <a:uLnTx/>
              <a:uFillTx/>
              <a:latin typeface="Meiryo UI" panose="020B0604030504040204" pitchFamily="50" charset="-128"/>
              <a:ea typeface="Meiryo UI" panose="020B0604030504040204" pitchFamily="50" charset="-128"/>
              <a:cs typeface="+mn-cs"/>
            </a:endParaRPr>
          </a:p>
          <a:p>
            <a:pPr marL="0" marR="0" lvl="1" indent="0" algn="l" defTabSz="844083" rtl="0" eaLnBrk="1" fontAlgn="base" latinLnBrk="0" hangingPunct="1">
              <a:lnSpc>
                <a:spcPct val="100000"/>
              </a:lnSpc>
              <a:spcBef>
                <a:spcPct val="0"/>
              </a:spcBef>
              <a:spcAft>
                <a:spcPct val="0"/>
              </a:spcAft>
              <a:buClrTx/>
              <a:buSzTx/>
              <a:buFontTx/>
              <a:buNone/>
              <a:tabLst/>
              <a:defRPr/>
            </a:pPr>
            <a:endParaRPr kumimoji="1" lang="en-US" altLang="ja-JP" sz="1477" b="0" i="0" u="none" strike="noStrike" kern="1200" cap="none" spc="0" normalizeH="0" baseline="0" noProof="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804889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5442680-62D5-55A5-ACC4-52DC4FABC898}"/>
              </a:ext>
            </a:extLst>
          </p:cNvPr>
          <p:cNvSpPr/>
          <p:nvPr/>
        </p:nvSpPr>
        <p:spPr>
          <a:xfrm>
            <a:off x="433221" y="317976"/>
            <a:ext cx="8277559" cy="731496"/>
          </a:xfrm>
          <a:prstGeom prst="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n w="38100">
                <a:solidFill>
                  <a:schemeClr val="tx1"/>
                </a:solidFill>
              </a:ln>
            </a:endParaRPr>
          </a:p>
        </p:txBody>
      </p:sp>
      <p:sp>
        <p:nvSpPr>
          <p:cNvPr id="4" name="テキスト ボックス 3">
            <a:extLst>
              <a:ext uri="{FF2B5EF4-FFF2-40B4-BE49-F238E27FC236}">
                <a16:creationId xmlns:a16="http://schemas.microsoft.com/office/drawing/2014/main" id="{0E58F4E4-C777-BBCD-3EA7-A12FE1C9AE4A}"/>
              </a:ext>
            </a:extLst>
          </p:cNvPr>
          <p:cNvSpPr txBox="1"/>
          <p:nvPr/>
        </p:nvSpPr>
        <p:spPr>
          <a:xfrm>
            <a:off x="433220" y="357008"/>
            <a:ext cx="5995289" cy="319639"/>
          </a:xfrm>
          <a:prstGeom prst="rect">
            <a:avLst/>
          </a:prstGeom>
          <a:noFill/>
        </p:spPr>
        <p:txBody>
          <a:bodyPr wrap="square" rtlCol="0">
            <a:spAutoFit/>
          </a:bodyPr>
          <a:lstStyle/>
          <a:p>
            <a:r>
              <a:rPr kumimoji="1" lang="ja-JP" altLang="en-US" sz="1477" b="1">
                <a:latin typeface="Meiryo UI" panose="020B0604030504040204" pitchFamily="50" charset="-128"/>
                <a:ea typeface="Meiryo UI" panose="020B0604030504040204" pitchFamily="50" charset="-128"/>
              </a:rPr>
              <a:t>～森林サービス産業分野での山村活性化支援交付金活用事例～</a:t>
            </a:r>
          </a:p>
        </p:txBody>
      </p:sp>
      <p:sp>
        <p:nvSpPr>
          <p:cNvPr id="5" name="テキスト ボックス 4">
            <a:extLst>
              <a:ext uri="{FF2B5EF4-FFF2-40B4-BE49-F238E27FC236}">
                <a16:creationId xmlns:a16="http://schemas.microsoft.com/office/drawing/2014/main" id="{D8069EDB-72A1-1B48-9B57-774FE97FD5C3}"/>
              </a:ext>
            </a:extLst>
          </p:cNvPr>
          <p:cNvSpPr txBox="1"/>
          <p:nvPr/>
        </p:nvSpPr>
        <p:spPr>
          <a:xfrm>
            <a:off x="522929" y="649976"/>
            <a:ext cx="6092577" cy="376385"/>
          </a:xfrm>
          <a:prstGeom prst="rect">
            <a:avLst/>
          </a:prstGeom>
          <a:noFill/>
        </p:spPr>
        <p:txBody>
          <a:bodyPr wrap="square" rtlCol="0">
            <a:spAutoFit/>
          </a:bodyPr>
          <a:lstStyle/>
          <a:p>
            <a:r>
              <a:rPr kumimoji="1" lang="ja-JP" altLang="en-US" sz="1846" b="1">
                <a:latin typeface="Meiryo UI" panose="020B0604030504040204" pitchFamily="50" charset="-128"/>
                <a:ea typeface="Meiryo UI" panose="020B0604030504040204" pitchFamily="50" charset="-128"/>
              </a:rPr>
              <a:t>森林を活用した癒やし産業の創出（群馬県川場村）</a:t>
            </a:r>
          </a:p>
        </p:txBody>
      </p:sp>
      <p:sp>
        <p:nvSpPr>
          <p:cNvPr id="6" name="正方形/長方形 5">
            <a:extLst>
              <a:ext uri="{FF2B5EF4-FFF2-40B4-BE49-F238E27FC236}">
                <a16:creationId xmlns:a16="http://schemas.microsoft.com/office/drawing/2014/main" id="{B8ED54A4-FC11-2AA5-31F7-B8B948188F2F}"/>
              </a:ext>
            </a:extLst>
          </p:cNvPr>
          <p:cNvSpPr/>
          <p:nvPr/>
        </p:nvSpPr>
        <p:spPr>
          <a:xfrm>
            <a:off x="433222" y="2803702"/>
            <a:ext cx="2826444" cy="1564221"/>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7" name="正方形/長方形 6">
            <a:extLst>
              <a:ext uri="{FF2B5EF4-FFF2-40B4-BE49-F238E27FC236}">
                <a16:creationId xmlns:a16="http://schemas.microsoft.com/office/drawing/2014/main" id="{7AAE943D-6A93-BB07-4B2E-5AE8FE9C2521}"/>
              </a:ext>
            </a:extLst>
          </p:cNvPr>
          <p:cNvSpPr/>
          <p:nvPr/>
        </p:nvSpPr>
        <p:spPr>
          <a:xfrm>
            <a:off x="437312" y="2820359"/>
            <a:ext cx="2826444" cy="3270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2" b="1">
                <a:latin typeface="Meiryo UI" panose="020B0604030504040204" pitchFamily="50" charset="-128"/>
                <a:ea typeface="Meiryo UI" panose="020B0604030504040204" pitchFamily="50" charset="-128"/>
              </a:rPr>
              <a:t>事業実施主体</a:t>
            </a:r>
          </a:p>
        </p:txBody>
      </p:sp>
      <p:sp>
        <p:nvSpPr>
          <p:cNvPr id="11" name="正方形/長方形 10">
            <a:extLst>
              <a:ext uri="{FF2B5EF4-FFF2-40B4-BE49-F238E27FC236}">
                <a16:creationId xmlns:a16="http://schemas.microsoft.com/office/drawing/2014/main" id="{B790083E-7ECE-0B0F-6FCD-B096F996591C}"/>
              </a:ext>
            </a:extLst>
          </p:cNvPr>
          <p:cNvSpPr/>
          <p:nvPr/>
        </p:nvSpPr>
        <p:spPr>
          <a:xfrm>
            <a:off x="447995" y="4544906"/>
            <a:ext cx="2826444" cy="1995118"/>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2" name="正方形/長方形 11">
            <a:extLst>
              <a:ext uri="{FF2B5EF4-FFF2-40B4-BE49-F238E27FC236}">
                <a16:creationId xmlns:a16="http://schemas.microsoft.com/office/drawing/2014/main" id="{8EB12D22-194E-E40C-3799-0865373D1168}"/>
              </a:ext>
            </a:extLst>
          </p:cNvPr>
          <p:cNvSpPr/>
          <p:nvPr/>
        </p:nvSpPr>
        <p:spPr>
          <a:xfrm>
            <a:off x="452083" y="4535594"/>
            <a:ext cx="2822354" cy="3270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2" b="1">
                <a:latin typeface="Meiryo UI" panose="020B0604030504040204" pitchFamily="50" charset="-128"/>
                <a:ea typeface="Meiryo UI" panose="020B0604030504040204" pitchFamily="50" charset="-128"/>
              </a:rPr>
              <a:t>地域の特徴</a:t>
            </a:r>
          </a:p>
        </p:txBody>
      </p:sp>
      <p:sp>
        <p:nvSpPr>
          <p:cNvPr id="14" name="テキスト ボックス 13">
            <a:extLst>
              <a:ext uri="{FF2B5EF4-FFF2-40B4-BE49-F238E27FC236}">
                <a16:creationId xmlns:a16="http://schemas.microsoft.com/office/drawing/2014/main" id="{8626A598-CA84-A0FC-0C9F-6F2AB2F49967}"/>
              </a:ext>
            </a:extLst>
          </p:cNvPr>
          <p:cNvSpPr txBox="1"/>
          <p:nvPr/>
        </p:nvSpPr>
        <p:spPr>
          <a:xfrm>
            <a:off x="429132" y="3162392"/>
            <a:ext cx="2826444" cy="291170"/>
          </a:xfrm>
          <a:prstGeom prst="rect">
            <a:avLst/>
          </a:prstGeom>
          <a:noFill/>
        </p:spPr>
        <p:txBody>
          <a:bodyPr wrap="square">
            <a:spAutoFit/>
          </a:bodyPr>
          <a:lstStyle/>
          <a:p>
            <a:r>
              <a:rPr lang="ja-JP" altLang="en-US" sz="1292">
                <a:latin typeface="Meiryo UI" panose="020B0604030504040204" pitchFamily="50" charset="-128"/>
                <a:ea typeface="Meiryo UI" panose="020B0604030504040204" pitchFamily="50" charset="-128"/>
              </a:rPr>
              <a:t>かわば森と未来協議会</a:t>
            </a:r>
          </a:p>
        </p:txBody>
      </p:sp>
      <p:sp>
        <p:nvSpPr>
          <p:cNvPr id="16" name="テキスト ボックス 15">
            <a:extLst>
              <a:ext uri="{FF2B5EF4-FFF2-40B4-BE49-F238E27FC236}">
                <a16:creationId xmlns:a16="http://schemas.microsoft.com/office/drawing/2014/main" id="{0EAB6172-6619-6AF4-6A64-44692F41753A}"/>
              </a:ext>
            </a:extLst>
          </p:cNvPr>
          <p:cNvSpPr txBox="1"/>
          <p:nvPr/>
        </p:nvSpPr>
        <p:spPr>
          <a:xfrm>
            <a:off x="467412" y="3580335"/>
            <a:ext cx="2826444" cy="688843"/>
          </a:xfrm>
          <a:prstGeom prst="rect">
            <a:avLst/>
          </a:prstGeom>
          <a:noFill/>
        </p:spPr>
        <p:txBody>
          <a:bodyPr wrap="square">
            <a:spAutoFit/>
          </a:bodyPr>
          <a:lstStyle/>
          <a:p>
            <a:r>
              <a:rPr lang="en-US" altLang="ja-JP" sz="1292">
                <a:latin typeface="Meiryo UI" panose="020B0604030504040204" pitchFamily="50" charset="-128"/>
                <a:ea typeface="Meiryo UI" panose="020B0604030504040204" pitchFamily="50" charset="-128"/>
              </a:rPr>
              <a:t>(</a:t>
            </a:r>
            <a:r>
              <a:rPr lang="ja-JP" altLang="en-US" sz="1292">
                <a:latin typeface="Meiryo UI" panose="020B0604030504040204" pitchFamily="50" charset="-128"/>
                <a:ea typeface="Meiryo UI" panose="020B0604030504040204" pitchFamily="50" charset="-128"/>
              </a:rPr>
              <a:t>構成員）</a:t>
            </a:r>
            <a:endParaRPr lang="en-US" altLang="ja-JP" sz="1292">
              <a:latin typeface="Meiryo UI" panose="020B0604030504040204" pitchFamily="50" charset="-128"/>
              <a:ea typeface="Meiryo UI" panose="020B0604030504040204" pitchFamily="50" charset="-128"/>
            </a:endParaRPr>
          </a:p>
          <a:p>
            <a:r>
              <a:rPr lang="zh-TW" altLang="en-US" sz="1292">
                <a:latin typeface="Meiryo UI" panose="020B0604030504040204" pitchFamily="50" charset="-128"/>
                <a:ea typeface="Meiryo UI" panose="020B0604030504040204" pitchFamily="50" charset="-128"/>
              </a:rPr>
              <a:t>川場村、川場村観光協会、民間企業、地域住民団体</a:t>
            </a:r>
          </a:p>
        </p:txBody>
      </p:sp>
      <p:sp>
        <p:nvSpPr>
          <p:cNvPr id="28" name="正方形/長方形 27">
            <a:extLst>
              <a:ext uri="{FF2B5EF4-FFF2-40B4-BE49-F238E27FC236}">
                <a16:creationId xmlns:a16="http://schemas.microsoft.com/office/drawing/2014/main" id="{2BA6D189-BF0D-CFE8-6AD0-B106054C904B}"/>
              </a:ext>
            </a:extLst>
          </p:cNvPr>
          <p:cNvSpPr/>
          <p:nvPr/>
        </p:nvSpPr>
        <p:spPr>
          <a:xfrm>
            <a:off x="3346891" y="1980159"/>
            <a:ext cx="5378643" cy="32703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2" b="1">
                <a:latin typeface="Meiryo UI" panose="020B0604030504040204" pitchFamily="50" charset="-128"/>
                <a:ea typeface="Meiryo UI" panose="020B0604030504040204" pitchFamily="50" charset="-128"/>
              </a:rPr>
              <a:t>実施内容（当初計画）</a:t>
            </a:r>
          </a:p>
        </p:txBody>
      </p:sp>
      <p:sp>
        <p:nvSpPr>
          <p:cNvPr id="29" name="正方形/長方形 28">
            <a:extLst>
              <a:ext uri="{FF2B5EF4-FFF2-40B4-BE49-F238E27FC236}">
                <a16:creationId xmlns:a16="http://schemas.microsoft.com/office/drawing/2014/main" id="{ACE4F7BB-3420-CFA2-842A-8D351BE398FE}"/>
              </a:ext>
            </a:extLst>
          </p:cNvPr>
          <p:cNvSpPr/>
          <p:nvPr/>
        </p:nvSpPr>
        <p:spPr>
          <a:xfrm>
            <a:off x="3340317" y="1980159"/>
            <a:ext cx="5366372" cy="4559865"/>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0" name="テキスト ボックス 29">
            <a:extLst>
              <a:ext uri="{FF2B5EF4-FFF2-40B4-BE49-F238E27FC236}">
                <a16:creationId xmlns:a16="http://schemas.microsoft.com/office/drawing/2014/main" id="{E259506B-FE3B-C210-579F-D95E447F35A8}"/>
              </a:ext>
            </a:extLst>
          </p:cNvPr>
          <p:cNvSpPr txBox="1"/>
          <p:nvPr/>
        </p:nvSpPr>
        <p:spPr>
          <a:xfrm>
            <a:off x="437312" y="2342122"/>
            <a:ext cx="2826444" cy="291170"/>
          </a:xfrm>
          <a:prstGeom prst="rect">
            <a:avLst/>
          </a:prstGeom>
          <a:noFill/>
        </p:spPr>
        <p:txBody>
          <a:bodyPr wrap="square">
            <a:spAutoFit/>
          </a:bodyPr>
          <a:lstStyle/>
          <a:p>
            <a:pPr algn="ctr"/>
            <a:r>
              <a:rPr lang="ja-JP" altLang="en-US" sz="1292">
                <a:latin typeface="Meiryo UI" panose="020B0604030504040204" pitchFamily="50" charset="-128"/>
                <a:ea typeface="Meiryo UI" panose="020B0604030504040204" pitchFamily="50" charset="-128"/>
              </a:rPr>
              <a:t>令和４年度～令和６年度</a:t>
            </a:r>
            <a:endParaRPr lang="en-US" altLang="ja-JP" sz="1292">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12F69B1B-C2BC-8713-B4CC-116401AF8404}"/>
              </a:ext>
            </a:extLst>
          </p:cNvPr>
          <p:cNvSpPr txBox="1"/>
          <p:nvPr/>
        </p:nvSpPr>
        <p:spPr>
          <a:xfrm>
            <a:off x="351694" y="1063099"/>
            <a:ext cx="1427230" cy="291170"/>
          </a:xfrm>
          <a:prstGeom prst="rect">
            <a:avLst/>
          </a:prstGeom>
          <a:noFill/>
        </p:spPr>
        <p:txBody>
          <a:bodyPr wrap="square" rtlCol="0">
            <a:spAutoFit/>
          </a:bodyPr>
          <a:lstStyle/>
          <a:p>
            <a:r>
              <a:rPr kumimoji="1" lang="ja-JP" altLang="en-US" sz="1292" dirty="0">
                <a:latin typeface="Meiryo UI" panose="020B0604030504040204" pitchFamily="50" charset="-128"/>
                <a:ea typeface="Meiryo UI" panose="020B0604030504040204" pitchFamily="50" charset="-128"/>
              </a:rPr>
              <a:t>＜ポイント＞</a:t>
            </a:r>
          </a:p>
        </p:txBody>
      </p:sp>
      <p:sp>
        <p:nvSpPr>
          <p:cNvPr id="33" name="テキスト ボックス 32">
            <a:extLst>
              <a:ext uri="{FF2B5EF4-FFF2-40B4-BE49-F238E27FC236}">
                <a16:creationId xmlns:a16="http://schemas.microsoft.com/office/drawing/2014/main" id="{CEB855CA-A594-94D2-5A98-6B83F84051BF}"/>
              </a:ext>
            </a:extLst>
          </p:cNvPr>
          <p:cNvSpPr txBox="1"/>
          <p:nvPr/>
        </p:nvSpPr>
        <p:spPr>
          <a:xfrm>
            <a:off x="522929" y="1296787"/>
            <a:ext cx="8269379" cy="546945"/>
          </a:xfrm>
          <a:prstGeom prst="rect">
            <a:avLst/>
          </a:prstGeom>
          <a:noFill/>
        </p:spPr>
        <p:txBody>
          <a:bodyPr wrap="square">
            <a:spAutoFit/>
          </a:bodyPr>
          <a:lstStyle/>
          <a:p>
            <a:r>
              <a:rPr lang="ja-JP" altLang="en-US" sz="1477">
                <a:latin typeface="Meiryo UI" panose="020B0604030504040204" pitchFamily="50" charset="-128"/>
                <a:ea typeface="Meiryo UI" panose="020B0604030504040204" pitchFamily="50" charset="-128"/>
              </a:rPr>
              <a:t>森林を活用した癒やし産業の創出を目的として、森林の現況調査から人材の発掘、多様な体験プログラムの開発等を実施。</a:t>
            </a:r>
          </a:p>
        </p:txBody>
      </p:sp>
      <p:sp>
        <p:nvSpPr>
          <p:cNvPr id="34" name="テキスト ボックス 7">
            <a:extLst>
              <a:ext uri="{FF2B5EF4-FFF2-40B4-BE49-F238E27FC236}">
                <a16:creationId xmlns:a16="http://schemas.microsoft.com/office/drawing/2014/main" id="{97B8534D-419C-9B48-07A3-BC8E23CA029B}"/>
              </a:ext>
            </a:extLst>
          </p:cNvPr>
          <p:cNvSpPr txBox="1"/>
          <p:nvPr/>
        </p:nvSpPr>
        <p:spPr>
          <a:xfrm>
            <a:off x="3356677" y="2450771"/>
            <a:ext cx="5525476" cy="3979679"/>
          </a:xfrm>
          <a:prstGeom prst="rect">
            <a:avLst/>
          </a:prstGeom>
          <a:noFill/>
        </p:spPr>
        <p:txBody>
          <a:bodyPr wrap="square" rtlCol="0">
            <a:spAutoFit/>
          </a:bodyPr>
          <a:lstStyle>
            <a:defPPr>
              <a:defRPr lang="ja-JP"/>
            </a:defPPr>
            <a:lvl1pPr algn="l" rtl="0" fontAlgn="base">
              <a:spcBef>
                <a:spcPct val="0"/>
              </a:spcBef>
              <a:spcAft>
                <a:spcPct val="0"/>
              </a:spcAft>
              <a:defRPr kumimoji="1" sz="800" kern="1200">
                <a:solidFill>
                  <a:schemeClr val="tx1"/>
                </a:solidFill>
                <a:latin typeface="ＭＳ ゴシック" pitchFamily="49" charset="-128"/>
                <a:ea typeface="ＭＳ Ｐゴシック" charset="-128"/>
                <a:cs typeface="+mn-cs"/>
              </a:defRPr>
            </a:lvl1pPr>
            <a:lvl2pPr marL="457200" algn="l" rtl="0" fontAlgn="base">
              <a:spcBef>
                <a:spcPct val="0"/>
              </a:spcBef>
              <a:spcAft>
                <a:spcPct val="0"/>
              </a:spcAft>
              <a:defRPr kumimoji="1" sz="800" kern="1200">
                <a:solidFill>
                  <a:schemeClr val="tx1"/>
                </a:solidFill>
                <a:latin typeface="ＭＳ ゴシック" pitchFamily="49" charset="-128"/>
                <a:ea typeface="ＭＳ Ｐゴシック" charset="-128"/>
                <a:cs typeface="+mn-cs"/>
              </a:defRPr>
            </a:lvl2pPr>
            <a:lvl3pPr marL="914400" algn="l" rtl="0" fontAlgn="base">
              <a:spcBef>
                <a:spcPct val="0"/>
              </a:spcBef>
              <a:spcAft>
                <a:spcPct val="0"/>
              </a:spcAft>
              <a:defRPr kumimoji="1" sz="800" kern="1200">
                <a:solidFill>
                  <a:schemeClr val="tx1"/>
                </a:solidFill>
                <a:latin typeface="ＭＳ ゴシック" pitchFamily="49" charset="-128"/>
                <a:ea typeface="ＭＳ Ｐゴシック" charset="-128"/>
                <a:cs typeface="+mn-cs"/>
              </a:defRPr>
            </a:lvl3pPr>
            <a:lvl4pPr marL="1371600" algn="l" rtl="0" fontAlgn="base">
              <a:spcBef>
                <a:spcPct val="0"/>
              </a:spcBef>
              <a:spcAft>
                <a:spcPct val="0"/>
              </a:spcAft>
              <a:defRPr kumimoji="1" sz="800" kern="1200">
                <a:solidFill>
                  <a:schemeClr val="tx1"/>
                </a:solidFill>
                <a:latin typeface="ＭＳ ゴシック" pitchFamily="49" charset="-128"/>
                <a:ea typeface="ＭＳ Ｐゴシック" charset="-128"/>
                <a:cs typeface="+mn-cs"/>
              </a:defRPr>
            </a:lvl4pPr>
            <a:lvl5pPr marL="1828800" algn="l" rtl="0" fontAlgn="base">
              <a:spcBef>
                <a:spcPct val="0"/>
              </a:spcBef>
              <a:spcAft>
                <a:spcPct val="0"/>
              </a:spcAft>
              <a:defRPr kumimoji="1" sz="800" kern="1200">
                <a:solidFill>
                  <a:schemeClr val="tx1"/>
                </a:solidFill>
                <a:latin typeface="ＭＳ ゴシック" pitchFamily="49" charset="-128"/>
                <a:ea typeface="ＭＳ Ｐゴシック" charset="-128"/>
                <a:cs typeface="+mn-cs"/>
              </a:defRPr>
            </a:lvl5pPr>
            <a:lvl6pPr marL="2286000" algn="l" defTabSz="914400" rtl="0" eaLnBrk="1" latinLnBrk="0" hangingPunct="1">
              <a:defRPr kumimoji="1" sz="800" kern="1200">
                <a:solidFill>
                  <a:schemeClr val="tx1"/>
                </a:solidFill>
                <a:latin typeface="ＭＳ ゴシック" pitchFamily="49" charset="-128"/>
                <a:ea typeface="ＭＳ Ｐゴシック" charset="-128"/>
                <a:cs typeface="+mn-cs"/>
              </a:defRPr>
            </a:lvl6pPr>
            <a:lvl7pPr marL="2743200" algn="l" defTabSz="914400" rtl="0" eaLnBrk="1" latinLnBrk="0" hangingPunct="1">
              <a:defRPr kumimoji="1" sz="800" kern="1200">
                <a:solidFill>
                  <a:schemeClr val="tx1"/>
                </a:solidFill>
                <a:latin typeface="ＭＳ ゴシック" pitchFamily="49" charset="-128"/>
                <a:ea typeface="ＭＳ Ｐゴシック" charset="-128"/>
                <a:cs typeface="+mn-cs"/>
              </a:defRPr>
            </a:lvl7pPr>
            <a:lvl8pPr marL="3200400" algn="l" defTabSz="914400" rtl="0" eaLnBrk="1" latinLnBrk="0" hangingPunct="1">
              <a:defRPr kumimoji="1" sz="800" kern="1200">
                <a:solidFill>
                  <a:schemeClr val="tx1"/>
                </a:solidFill>
                <a:latin typeface="ＭＳ ゴシック" pitchFamily="49" charset="-128"/>
                <a:ea typeface="ＭＳ Ｐゴシック" charset="-128"/>
                <a:cs typeface="+mn-cs"/>
              </a:defRPr>
            </a:lvl8pPr>
            <a:lvl9pPr marL="3657600" algn="l" defTabSz="914400" rtl="0" eaLnBrk="1" latinLnBrk="0" hangingPunct="1">
              <a:defRPr kumimoji="1" sz="800" kern="1200">
                <a:solidFill>
                  <a:schemeClr val="tx1"/>
                </a:solidFill>
                <a:latin typeface="ＭＳ ゴシック" pitchFamily="49" charset="-128"/>
                <a:ea typeface="ＭＳ Ｐゴシック" charset="-128"/>
                <a:cs typeface="+mn-cs"/>
              </a:defRPr>
            </a:lvl9pPr>
          </a:lstStyle>
          <a:p>
            <a:pPr marL="115036" indent="-115036">
              <a:lnSpc>
                <a:spcPts val="1917"/>
              </a:lnSpc>
              <a:spcBef>
                <a:spcPts val="0"/>
              </a:spcBef>
              <a:spcAft>
                <a:spcPts val="0"/>
              </a:spcAft>
            </a:pPr>
            <a:r>
              <a:rPr lang="ja-JP" altLang="en-US" sz="1292">
                <a:highlight>
                  <a:srgbClr val="FFB73B"/>
                </a:highlight>
                <a:latin typeface="メイリオ" panose="020B0604030504040204" pitchFamily="50" charset="-128"/>
                <a:ea typeface="メイリオ" panose="020B0604030504040204" pitchFamily="50" charset="-128"/>
              </a:rPr>
              <a:t>１年目</a:t>
            </a:r>
            <a:endParaRPr lang="en-US" altLang="ja-JP" sz="1292">
              <a:highlight>
                <a:srgbClr val="FFB73B"/>
              </a:highlight>
              <a:latin typeface="メイリオ" panose="020B0604030504040204" pitchFamily="50" charset="-128"/>
              <a:ea typeface="メイリオ" panose="020B0604030504040204" pitchFamily="50" charset="-128"/>
            </a:endParaRPr>
          </a:p>
          <a:p>
            <a:pPr marL="115036" indent="-115036">
              <a:lnSpc>
                <a:spcPts val="1917"/>
              </a:lnSpc>
              <a:spcBef>
                <a:spcPts val="0"/>
              </a:spcBef>
              <a:spcAft>
                <a:spcPts val="0"/>
              </a:spcAft>
            </a:pPr>
            <a:r>
              <a:rPr lang="ja-JP" altLang="en-US" sz="1292">
                <a:latin typeface="メイリオ" panose="020B0604030504040204" pitchFamily="50" charset="-128"/>
                <a:ea typeface="メイリオ" panose="020B0604030504040204" pitchFamily="50" charset="-128"/>
              </a:rPr>
              <a:t>・対象森林の生態系調査の実施</a:t>
            </a:r>
            <a:endParaRPr lang="en-US" altLang="ja-JP" sz="1292">
              <a:latin typeface="メイリオ" panose="020B0604030504040204" pitchFamily="50" charset="-128"/>
              <a:ea typeface="メイリオ" panose="020B0604030504040204" pitchFamily="50" charset="-128"/>
            </a:endParaRPr>
          </a:p>
          <a:p>
            <a:pPr marL="115036" indent="-115036">
              <a:lnSpc>
                <a:spcPts val="1917"/>
              </a:lnSpc>
              <a:spcBef>
                <a:spcPts val="0"/>
              </a:spcBef>
              <a:spcAft>
                <a:spcPts val="0"/>
              </a:spcAft>
            </a:pPr>
            <a:r>
              <a:rPr lang="ja-JP" altLang="en-US" sz="1292">
                <a:latin typeface="メイリオ" panose="020B0604030504040204" pitchFamily="50" charset="-128"/>
                <a:ea typeface="メイリオ" panose="020B0604030504040204" pitchFamily="50" charset="-128"/>
              </a:rPr>
              <a:t>・地域住民やボランティア等による研修会実施</a:t>
            </a:r>
            <a:endParaRPr lang="en-US" altLang="ja-JP" sz="1292">
              <a:latin typeface="メイリオ" panose="020B0604030504040204" pitchFamily="50" charset="-128"/>
              <a:ea typeface="メイリオ" panose="020B0604030504040204" pitchFamily="50" charset="-128"/>
            </a:endParaRPr>
          </a:p>
          <a:p>
            <a:pPr marL="115036" indent="-115036">
              <a:lnSpc>
                <a:spcPts val="1917"/>
              </a:lnSpc>
              <a:spcBef>
                <a:spcPts val="0"/>
              </a:spcBef>
              <a:spcAft>
                <a:spcPts val="0"/>
              </a:spcAft>
            </a:pPr>
            <a:r>
              <a:rPr lang="ja-JP" altLang="en-US" sz="1292">
                <a:latin typeface="メイリオ" panose="020B0604030504040204" pitchFamily="50" charset="-128"/>
                <a:ea typeface="メイリオ" panose="020B0604030504040204" pitchFamily="50" charset="-128"/>
              </a:rPr>
              <a:t>・体験プログラムに関する人材の発掘　等</a:t>
            </a:r>
          </a:p>
          <a:p>
            <a:pPr marL="115036" indent="-115036">
              <a:lnSpc>
                <a:spcPts val="1917"/>
              </a:lnSpc>
              <a:spcBef>
                <a:spcPts val="0"/>
              </a:spcBef>
              <a:spcAft>
                <a:spcPts val="0"/>
              </a:spcAft>
            </a:pPr>
            <a:endParaRPr lang="en-US" altLang="ja-JP" sz="1292">
              <a:latin typeface="メイリオ" panose="020B0604030504040204" pitchFamily="50" charset="-128"/>
              <a:ea typeface="メイリオ" panose="020B0604030504040204" pitchFamily="50" charset="-128"/>
            </a:endParaRPr>
          </a:p>
          <a:p>
            <a:pPr marL="115036" indent="-115036">
              <a:lnSpc>
                <a:spcPts val="1917"/>
              </a:lnSpc>
              <a:spcBef>
                <a:spcPts val="0"/>
              </a:spcBef>
              <a:spcAft>
                <a:spcPts val="0"/>
              </a:spcAft>
            </a:pPr>
            <a:r>
              <a:rPr lang="ja-JP" altLang="en-US" sz="1292">
                <a:highlight>
                  <a:srgbClr val="FFB73B"/>
                </a:highlight>
                <a:latin typeface="メイリオ" panose="020B0604030504040204" pitchFamily="50" charset="-128"/>
                <a:ea typeface="メイリオ" panose="020B0604030504040204" pitchFamily="50" charset="-128"/>
              </a:rPr>
              <a:t>２年目</a:t>
            </a:r>
            <a:endParaRPr lang="en-US" altLang="ja-JP" sz="1292">
              <a:highlight>
                <a:srgbClr val="FFB73B"/>
              </a:highlight>
              <a:latin typeface="メイリオ" panose="020B0604030504040204" pitchFamily="50" charset="-128"/>
              <a:ea typeface="メイリオ" panose="020B0604030504040204" pitchFamily="50" charset="-128"/>
            </a:endParaRPr>
          </a:p>
          <a:p>
            <a:pPr>
              <a:lnSpc>
                <a:spcPts val="1917"/>
              </a:lnSpc>
              <a:spcBef>
                <a:spcPts val="0"/>
              </a:spcBef>
              <a:spcAft>
                <a:spcPts val="0"/>
              </a:spcAft>
            </a:pPr>
            <a:r>
              <a:rPr lang="ja-JP" altLang="en-US" sz="1292">
                <a:latin typeface="メイリオ" panose="020B0604030504040204" pitchFamily="50" charset="-128"/>
                <a:ea typeface="メイリオ" panose="020B0604030504040204" pitchFamily="50" charset="-128"/>
              </a:rPr>
              <a:t>・森林（里山）空間利用プランの作成</a:t>
            </a:r>
            <a:endParaRPr lang="en-US" altLang="ja-JP" sz="1292">
              <a:latin typeface="メイリオ" panose="020B0604030504040204" pitchFamily="50" charset="-128"/>
              <a:ea typeface="メイリオ" panose="020B0604030504040204" pitchFamily="50" charset="-128"/>
            </a:endParaRPr>
          </a:p>
          <a:p>
            <a:pPr>
              <a:lnSpc>
                <a:spcPts val="1917"/>
              </a:lnSpc>
              <a:spcBef>
                <a:spcPts val="0"/>
              </a:spcBef>
              <a:spcAft>
                <a:spcPts val="0"/>
              </a:spcAft>
            </a:pPr>
            <a:r>
              <a:rPr lang="ja-JP" altLang="en-US" sz="1292">
                <a:latin typeface="メイリオ" panose="020B0604030504040204" pitchFamily="50" charset="-128"/>
                <a:ea typeface="メイリオ" panose="020B0604030504040204" pitchFamily="50" charset="-128"/>
              </a:rPr>
              <a:t>・体験プログラムの開発、モニターツアーの開催</a:t>
            </a:r>
            <a:endParaRPr lang="en-US" altLang="ja-JP" sz="1292">
              <a:latin typeface="メイリオ" panose="020B0604030504040204" pitchFamily="50" charset="-128"/>
              <a:ea typeface="メイリオ" panose="020B0604030504040204" pitchFamily="50" charset="-128"/>
            </a:endParaRPr>
          </a:p>
          <a:p>
            <a:pPr>
              <a:lnSpc>
                <a:spcPts val="1917"/>
              </a:lnSpc>
              <a:spcBef>
                <a:spcPts val="0"/>
              </a:spcBef>
              <a:spcAft>
                <a:spcPts val="0"/>
              </a:spcAft>
            </a:pPr>
            <a:r>
              <a:rPr lang="ja-JP" altLang="en-US" sz="1292">
                <a:latin typeface="メイリオ" panose="020B0604030504040204" pitchFamily="50" charset="-128"/>
                <a:ea typeface="メイリオ" panose="020B0604030504040204" pitchFamily="50" charset="-128"/>
              </a:rPr>
              <a:t>・広報に関わる人材の開拓等</a:t>
            </a:r>
            <a:endParaRPr lang="en-US" altLang="ja-JP" sz="1292">
              <a:latin typeface="メイリオ" panose="020B0604030504040204" pitchFamily="50" charset="-128"/>
              <a:ea typeface="メイリオ" panose="020B0604030504040204" pitchFamily="50" charset="-128"/>
            </a:endParaRPr>
          </a:p>
          <a:p>
            <a:pPr>
              <a:lnSpc>
                <a:spcPts val="1917"/>
              </a:lnSpc>
              <a:spcBef>
                <a:spcPts val="0"/>
              </a:spcBef>
              <a:spcAft>
                <a:spcPts val="0"/>
              </a:spcAft>
            </a:pPr>
            <a:r>
              <a:rPr lang="ja-JP" altLang="en-US" sz="1292">
                <a:latin typeface="メイリオ" panose="020B0604030504040204" pitchFamily="50" charset="-128"/>
                <a:ea typeface="メイリオ" panose="020B0604030504040204" pitchFamily="50" charset="-128"/>
              </a:rPr>
              <a:t>・森林資源活用による商品開発</a:t>
            </a:r>
            <a:endParaRPr lang="en-US" altLang="ja-JP" sz="1292">
              <a:latin typeface="メイリオ" panose="020B0604030504040204" pitchFamily="50" charset="-128"/>
              <a:ea typeface="メイリオ" panose="020B0604030504040204" pitchFamily="50" charset="-128"/>
            </a:endParaRPr>
          </a:p>
          <a:p>
            <a:pPr>
              <a:lnSpc>
                <a:spcPts val="1917"/>
              </a:lnSpc>
              <a:spcBef>
                <a:spcPts val="0"/>
              </a:spcBef>
              <a:spcAft>
                <a:spcPts val="0"/>
              </a:spcAft>
            </a:pPr>
            <a:endParaRPr lang="en-US" altLang="ja-JP" sz="1292">
              <a:latin typeface="メイリオ" panose="020B0604030504040204" pitchFamily="50" charset="-128"/>
              <a:ea typeface="メイリオ" panose="020B0604030504040204" pitchFamily="50" charset="-128"/>
            </a:endParaRPr>
          </a:p>
          <a:p>
            <a:pPr marL="306761" indent="-429465">
              <a:lnSpc>
                <a:spcPts val="1917"/>
              </a:lnSpc>
              <a:spcBef>
                <a:spcPts val="0"/>
              </a:spcBef>
              <a:spcAft>
                <a:spcPts val="0"/>
              </a:spcAft>
            </a:pPr>
            <a:r>
              <a:rPr lang="ja-JP" altLang="en-US" sz="1292">
                <a:highlight>
                  <a:srgbClr val="FFB73B"/>
                </a:highlight>
                <a:latin typeface="メイリオ" panose="020B0604030504040204" pitchFamily="50" charset="-128"/>
                <a:ea typeface="メイリオ" panose="020B0604030504040204" pitchFamily="50" charset="-128"/>
              </a:rPr>
              <a:t>３年目</a:t>
            </a:r>
            <a:endParaRPr lang="en-US" altLang="ja-JP" sz="1292">
              <a:highlight>
                <a:srgbClr val="FFB73B"/>
              </a:highlight>
              <a:latin typeface="メイリオ" panose="020B0604030504040204" pitchFamily="50" charset="-128"/>
              <a:ea typeface="メイリオ" panose="020B0604030504040204" pitchFamily="50" charset="-128"/>
            </a:endParaRPr>
          </a:p>
          <a:p>
            <a:pPr>
              <a:lnSpc>
                <a:spcPts val="1917"/>
              </a:lnSpc>
              <a:spcBef>
                <a:spcPts val="0"/>
              </a:spcBef>
              <a:spcAft>
                <a:spcPts val="0"/>
              </a:spcAft>
            </a:pPr>
            <a:r>
              <a:rPr lang="ja-JP" altLang="en-US" sz="1292">
                <a:latin typeface="メイリオ" panose="020B0604030504040204" pitchFamily="50" charset="-128"/>
                <a:ea typeface="メイリオ" panose="020B0604030504040204" pitchFamily="50" charset="-128"/>
              </a:rPr>
              <a:t>・様々なニーズに合わせた体験プログラムの開発</a:t>
            </a:r>
            <a:endParaRPr lang="en-US" altLang="ja-JP" sz="1292">
              <a:latin typeface="メイリオ" panose="020B0604030504040204" pitchFamily="50" charset="-128"/>
              <a:ea typeface="メイリオ" panose="020B0604030504040204" pitchFamily="50" charset="-128"/>
            </a:endParaRPr>
          </a:p>
          <a:p>
            <a:pPr>
              <a:lnSpc>
                <a:spcPts val="1917"/>
              </a:lnSpc>
              <a:spcBef>
                <a:spcPts val="0"/>
              </a:spcBef>
              <a:spcAft>
                <a:spcPts val="0"/>
              </a:spcAft>
            </a:pPr>
            <a:r>
              <a:rPr lang="ja-JP" altLang="en-US" sz="1292">
                <a:latin typeface="メイリオ" panose="020B0604030504040204" pitchFamily="50" charset="-128"/>
                <a:ea typeface="メイリオ" panose="020B0604030504040204" pitchFamily="50" charset="-128"/>
              </a:rPr>
              <a:t>・都市と地域の交流を促進するためのイベント開催</a:t>
            </a:r>
            <a:endParaRPr lang="en-US" altLang="ja-JP" sz="1292">
              <a:latin typeface="メイリオ" panose="020B0604030504040204" pitchFamily="50" charset="-128"/>
              <a:ea typeface="メイリオ" panose="020B0604030504040204" pitchFamily="50" charset="-128"/>
            </a:endParaRPr>
          </a:p>
          <a:p>
            <a:pPr>
              <a:lnSpc>
                <a:spcPts val="1917"/>
              </a:lnSpc>
              <a:spcBef>
                <a:spcPts val="0"/>
              </a:spcBef>
              <a:spcAft>
                <a:spcPts val="0"/>
              </a:spcAft>
            </a:pPr>
            <a:r>
              <a:rPr lang="ja-JP" altLang="en-US" sz="1292">
                <a:latin typeface="メイリオ" panose="020B0604030504040204" pitchFamily="50" charset="-128"/>
                <a:ea typeface="メイリオ" panose="020B0604030504040204" pitchFamily="50" charset="-128"/>
              </a:rPr>
              <a:t>・</a:t>
            </a:r>
            <a:r>
              <a:rPr lang="en-US" altLang="ja-JP" sz="1292">
                <a:latin typeface="メイリオ" panose="020B0604030504040204" pitchFamily="50" charset="-128"/>
                <a:ea typeface="メイリオ" panose="020B0604030504040204" pitchFamily="50" charset="-128"/>
              </a:rPr>
              <a:t>PV</a:t>
            </a:r>
            <a:r>
              <a:rPr lang="ja-JP" altLang="en-US" sz="1292">
                <a:latin typeface="メイリオ" panose="020B0604030504040204" pitchFamily="50" charset="-128"/>
                <a:ea typeface="メイリオ" panose="020B0604030504040204" pitchFamily="50" charset="-128"/>
              </a:rPr>
              <a:t>等による情報発信の実施等</a:t>
            </a:r>
            <a:endParaRPr lang="en-US" altLang="ja-JP" sz="1292">
              <a:latin typeface="メイリオ" panose="020B0604030504040204" pitchFamily="50" charset="-128"/>
              <a:ea typeface="メイリオ" panose="020B0604030504040204" pitchFamily="50" charset="-128"/>
            </a:endParaRPr>
          </a:p>
          <a:p>
            <a:pPr>
              <a:lnSpc>
                <a:spcPts val="1917"/>
              </a:lnSpc>
              <a:spcBef>
                <a:spcPts val="0"/>
              </a:spcBef>
              <a:spcAft>
                <a:spcPts val="0"/>
              </a:spcAft>
            </a:pPr>
            <a:r>
              <a:rPr lang="ja-JP" altLang="en-US" sz="1292">
                <a:latin typeface="メイリオ" panose="020B0604030504040204" pitchFamily="50" charset="-128"/>
                <a:ea typeface="メイリオ" panose="020B0604030504040204" pitchFamily="50" charset="-128"/>
              </a:rPr>
              <a:t>・森林資源活用による商品開発及び販売</a:t>
            </a:r>
          </a:p>
        </p:txBody>
      </p:sp>
      <p:sp>
        <p:nvSpPr>
          <p:cNvPr id="35" name="正方形/長方形 34">
            <a:extLst>
              <a:ext uri="{FF2B5EF4-FFF2-40B4-BE49-F238E27FC236}">
                <a16:creationId xmlns:a16="http://schemas.microsoft.com/office/drawing/2014/main" id="{3AA7C560-1B1B-A759-6BEE-AB5EEDD9175D}"/>
              </a:ext>
            </a:extLst>
          </p:cNvPr>
          <p:cNvSpPr/>
          <p:nvPr/>
        </p:nvSpPr>
        <p:spPr>
          <a:xfrm>
            <a:off x="437311" y="1971629"/>
            <a:ext cx="2810084" cy="701022"/>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6" name="正方形/長方形 35">
            <a:extLst>
              <a:ext uri="{FF2B5EF4-FFF2-40B4-BE49-F238E27FC236}">
                <a16:creationId xmlns:a16="http://schemas.microsoft.com/office/drawing/2014/main" id="{D287DA64-B6FB-EA1B-0B18-85FF104354F9}"/>
              </a:ext>
            </a:extLst>
          </p:cNvPr>
          <p:cNvSpPr/>
          <p:nvPr/>
        </p:nvSpPr>
        <p:spPr>
          <a:xfrm>
            <a:off x="420952" y="1971628"/>
            <a:ext cx="2826444" cy="3270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2" b="1">
                <a:latin typeface="Meiryo UI" panose="020B0604030504040204" pitchFamily="50" charset="-128"/>
                <a:ea typeface="Meiryo UI" panose="020B0604030504040204" pitchFamily="50" charset="-128"/>
              </a:rPr>
              <a:t>事業実施期間（予定）</a:t>
            </a:r>
          </a:p>
        </p:txBody>
      </p:sp>
      <p:sp>
        <p:nvSpPr>
          <p:cNvPr id="42" name="テキスト ボックス 41">
            <a:extLst>
              <a:ext uri="{FF2B5EF4-FFF2-40B4-BE49-F238E27FC236}">
                <a16:creationId xmlns:a16="http://schemas.microsoft.com/office/drawing/2014/main" id="{1B7CEA48-1844-AF84-A0DF-AD3A9244CEC8}"/>
              </a:ext>
            </a:extLst>
          </p:cNvPr>
          <p:cNvSpPr txBox="1"/>
          <p:nvPr/>
        </p:nvSpPr>
        <p:spPr>
          <a:xfrm>
            <a:off x="7352977" y="5092967"/>
            <a:ext cx="1169255" cy="248530"/>
          </a:xfrm>
          <a:prstGeom prst="rect">
            <a:avLst/>
          </a:prstGeom>
          <a:noFill/>
        </p:spPr>
        <p:txBody>
          <a:bodyPr wrap="square" rtlCol="0">
            <a:spAutoFit/>
          </a:bodyPr>
          <a:lstStyle/>
          <a:p>
            <a:r>
              <a:rPr kumimoji="1" lang="ja-JP" altLang="en-US" sz="1015">
                <a:latin typeface="Meiryo UI" panose="020B0604030504040204" pitchFamily="50" charset="-128"/>
                <a:ea typeface="Meiryo UI" panose="020B0604030504040204" pitchFamily="50" charset="-128"/>
              </a:rPr>
              <a:t>商品開発の打合せ</a:t>
            </a:r>
          </a:p>
        </p:txBody>
      </p:sp>
      <p:sp>
        <p:nvSpPr>
          <p:cNvPr id="48" name="テキスト ボックス 47">
            <a:extLst>
              <a:ext uri="{FF2B5EF4-FFF2-40B4-BE49-F238E27FC236}">
                <a16:creationId xmlns:a16="http://schemas.microsoft.com/office/drawing/2014/main" id="{1C4ACBC6-4141-E7BF-909D-E1FE439FF477}"/>
              </a:ext>
            </a:extLst>
          </p:cNvPr>
          <p:cNvSpPr txBox="1"/>
          <p:nvPr/>
        </p:nvSpPr>
        <p:spPr>
          <a:xfrm>
            <a:off x="447993" y="4962682"/>
            <a:ext cx="1766206" cy="1115305"/>
          </a:xfrm>
          <a:prstGeom prst="rect">
            <a:avLst/>
          </a:prstGeom>
          <a:noFill/>
        </p:spPr>
        <p:txBody>
          <a:bodyPr wrap="square" rtlCol="0">
            <a:spAutoFit/>
          </a:bodyPr>
          <a:lstStyle/>
          <a:p>
            <a:r>
              <a:rPr kumimoji="1" lang="ja-JP" altLang="en-US" sz="1108">
                <a:latin typeface="Meiryo UI" panose="020B0604030504040204" pitchFamily="50" charset="-128"/>
                <a:ea typeface="Meiryo UI" panose="020B0604030504040204" pitchFamily="50" charset="-128"/>
              </a:rPr>
              <a:t>里山は古くから村民の暮らしに深く関わり、大切な役割を果たしてきた。古道を中心とした林道や遊歩道が整備されており、折々の野草や花を身近に観察できる。</a:t>
            </a:r>
          </a:p>
        </p:txBody>
      </p:sp>
      <p:pic>
        <p:nvPicPr>
          <p:cNvPr id="50" name="図 49" descr="人, 座る, 屋内, テーブル が含まれている画像&#10;&#10;自動的に生成された説明">
            <a:extLst>
              <a:ext uri="{FF2B5EF4-FFF2-40B4-BE49-F238E27FC236}">
                <a16:creationId xmlns:a16="http://schemas.microsoft.com/office/drawing/2014/main" id="{7E1DFDBE-636F-E2BF-2559-E00B4EA3C0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6923" y="3996847"/>
            <a:ext cx="1459974" cy="1096122"/>
          </a:xfrm>
          <a:prstGeom prst="rect">
            <a:avLst/>
          </a:prstGeom>
        </p:spPr>
      </p:pic>
      <p:pic>
        <p:nvPicPr>
          <p:cNvPr id="52" name="図 51" descr="ヘルメットをかぶった子供たち&#10;&#10;低い精度で自動的に生成された説明">
            <a:extLst>
              <a:ext uri="{FF2B5EF4-FFF2-40B4-BE49-F238E27FC236}">
                <a16:creationId xmlns:a16="http://schemas.microsoft.com/office/drawing/2014/main" id="{B5206E14-FB53-82E7-4AFC-D52AEBF961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3635" y="2672650"/>
            <a:ext cx="1513261" cy="1008594"/>
          </a:xfrm>
          <a:prstGeom prst="rect">
            <a:avLst/>
          </a:prstGeom>
        </p:spPr>
      </p:pic>
      <p:sp>
        <p:nvSpPr>
          <p:cNvPr id="53" name="テキスト ボックス 52">
            <a:extLst>
              <a:ext uri="{FF2B5EF4-FFF2-40B4-BE49-F238E27FC236}">
                <a16:creationId xmlns:a16="http://schemas.microsoft.com/office/drawing/2014/main" id="{382F0365-DE5E-BA02-415D-BA0C257FEAA1}"/>
              </a:ext>
            </a:extLst>
          </p:cNvPr>
          <p:cNvSpPr txBox="1"/>
          <p:nvPr/>
        </p:nvSpPr>
        <p:spPr>
          <a:xfrm>
            <a:off x="7234133" y="3643890"/>
            <a:ext cx="1295029" cy="248530"/>
          </a:xfrm>
          <a:prstGeom prst="rect">
            <a:avLst/>
          </a:prstGeom>
          <a:noFill/>
        </p:spPr>
        <p:txBody>
          <a:bodyPr wrap="square" rtlCol="0">
            <a:spAutoFit/>
          </a:bodyPr>
          <a:lstStyle/>
          <a:p>
            <a:r>
              <a:rPr kumimoji="1" lang="ja-JP" altLang="en-US" sz="1015">
                <a:latin typeface="Meiryo UI" panose="020B0604030504040204" pitchFamily="50" charset="-128"/>
                <a:ea typeface="Meiryo UI" panose="020B0604030504040204" pitchFamily="50" charset="-128"/>
              </a:rPr>
              <a:t>森林での調査の実施</a:t>
            </a:r>
          </a:p>
        </p:txBody>
      </p:sp>
      <p:pic>
        <p:nvPicPr>
          <p:cNvPr id="55" name="図 54" descr="森の中の木&#10;&#10;自動的に生成された説明">
            <a:extLst>
              <a:ext uri="{FF2B5EF4-FFF2-40B4-BE49-F238E27FC236}">
                <a16:creationId xmlns:a16="http://schemas.microsoft.com/office/drawing/2014/main" id="{4E47944B-52A3-2DD4-33D3-BF3E0E464E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20993" y="4962682"/>
            <a:ext cx="1016298" cy="1524448"/>
          </a:xfrm>
          <a:prstGeom prst="rect">
            <a:avLst/>
          </a:prstGeom>
        </p:spPr>
      </p:pic>
      <p:sp>
        <p:nvSpPr>
          <p:cNvPr id="3" name="正方形/長方形 2">
            <a:extLst>
              <a:ext uri="{FF2B5EF4-FFF2-40B4-BE49-F238E27FC236}">
                <a16:creationId xmlns:a16="http://schemas.microsoft.com/office/drawing/2014/main" id="{E64CDF06-605E-2678-5620-819875DEB79A}"/>
              </a:ext>
            </a:extLst>
          </p:cNvPr>
          <p:cNvSpPr/>
          <p:nvPr/>
        </p:nvSpPr>
        <p:spPr>
          <a:xfrm>
            <a:off x="8709313" y="6398876"/>
            <a:ext cx="377890"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20</a:t>
            </a:fld>
            <a:endParaRPr kumimoji="1" lang="ja-JP" altLang="en-US" sz="1400" b="1"/>
          </a:p>
        </p:txBody>
      </p:sp>
    </p:spTree>
    <p:extLst>
      <p:ext uri="{BB962C8B-B14F-4D97-AF65-F5344CB8AC3E}">
        <p14:creationId xmlns:p14="http://schemas.microsoft.com/office/powerpoint/2010/main" val="3722813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BC9E8312-EB70-F8BD-5843-C20B9630C755}"/>
              </a:ext>
            </a:extLst>
          </p:cNvPr>
          <p:cNvSpPr/>
          <p:nvPr/>
        </p:nvSpPr>
        <p:spPr>
          <a:xfrm>
            <a:off x="110929" y="363997"/>
            <a:ext cx="8922143" cy="563549"/>
          </a:xfrm>
          <a:custGeom>
            <a:avLst/>
            <a:gdLst>
              <a:gd name="connsiteX0" fmla="*/ 0 w 8922143"/>
              <a:gd name="connsiteY0" fmla="*/ 0 h 563549"/>
              <a:gd name="connsiteX1" fmla="*/ 507876 w 8922143"/>
              <a:gd name="connsiteY1" fmla="*/ 0 h 563549"/>
              <a:gd name="connsiteX2" fmla="*/ 1015752 w 8922143"/>
              <a:gd name="connsiteY2" fmla="*/ 0 h 563549"/>
              <a:gd name="connsiteX3" fmla="*/ 1702070 w 8922143"/>
              <a:gd name="connsiteY3" fmla="*/ 0 h 563549"/>
              <a:gd name="connsiteX4" fmla="*/ 2120725 w 8922143"/>
              <a:gd name="connsiteY4" fmla="*/ 0 h 563549"/>
              <a:gd name="connsiteX5" fmla="*/ 2539379 w 8922143"/>
              <a:gd name="connsiteY5" fmla="*/ 0 h 563549"/>
              <a:gd name="connsiteX6" fmla="*/ 3404141 w 8922143"/>
              <a:gd name="connsiteY6" fmla="*/ 0 h 563549"/>
              <a:gd name="connsiteX7" fmla="*/ 4001238 w 8922143"/>
              <a:gd name="connsiteY7" fmla="*/ 0 h 563549"/>
              <a:gd name="connsiteX8" fmla="*/ 4598335 w 8922143"/>
              <a:gd name="connsiteY8" fmla="*/ 0 h 563549"/>
              <a:gd name="connsiteX9" fmla="*/ 5373875 w 8922143"/>
              <a:gd name="connsiteY9" fmla="*/ 0 h 563549"/>
              <a:gd name="connsiteX10" fmla="*/ 5792530 w 8922143"/>
              <a:gd name="connsiteY10" fmla="*/ 0 h 563549"/>
              <a:gd name="connsiteX11" fmla="*/ 6211184 w 8922143"/>
              <a:gd name="connsiteY11" fmla="*/ 0 h 563549"/>
              <a:gd name="connsiteX12" fmla="*/ 6897503 w 8922143"/>
              <a:gd name="connsiteY12" fmla="*/ 0 h 563549"/>
              <a:gd name="connsiteX13" fmla="*/ 7583822 w 8922143"/>
              <a:gd name="connsiteY13" fmla="*/ 0 h 563549"/>
              <a:gd name="connsiteX14" fmla="*/ 8922143 w 8922143"/>
              <a:gd name="connsiteY14" fmla="*/ 0 h 563549"/>
              <a:gd name="connsiteX15" fmla="*/ 8922143 w 8922143"/>
              <a:gd name="connsiteY15" fmla="*/ 563549 h 563549"/>
              <a:gd name="connsiteX16" fmla="*/ 8057381 w 8922143"/>
              <a:gd name="connsiteY16" fmla="*/ 563549 h 563549"/>
              <a:gd name="connsiteX17" fmla="*/ 7638727 w 8922143"/>
              <a:gd name="connsiteY17" fmla="*/ 563549 h 563549"/>
              <a:gd name="connsiteX18" fmla="*/ 6952408 w 8922143"/>
              <a:gd name="connsiteY18" fmla="*/ 563549 h 563549"/>
              <a:gd name="connsiteX19" fmla="*/ 6533754 w 8922143"/>
              <a:gd name="connsiteY19" fmla="*/ 563549 h 563549"/>
              <a:gd name="connsiteX20" fmla="*/ 5936657 w 8922143"/>
              <a:gd name="connsiteY20" fmla="*/ 563549 h 563549"/>
              <a:gd name="connsiteX21" fmla="*/ 5161117 w 8922143"/>
              <a:gd name="connsiteY21" fmla="*/ 563549 h 563549"/>
              <a:gd name="connsiteX22" fmla="*/ 4474798 w 8922143"/>
              <a:gd name="connsiteY22" fmla="*/ 563549 h 563549"/>
              <a:gd name="connsiteX23" fmla="*/ 3788479 w 8922143"/>
              <a:gd name="connsiteY23" fmla="*/ 563549 h 563549"/>
              <a:gd name="connsiteX24" fmla="*/ 3280603 w 8922143"/>
              <a:gd name="connsiteY24" fmla="*/ 563549 h 563549"/>
              <a:gd name="connsiteX25" fmla="*/ 2505063 w 8922143"/>
              <a:gd name="connsiteY25" fmla="*/ 563549 h 563549"/>
              <a:gd name="connsiteX26" fmla="*/ 1997187 w 8922143"/>
              <a:gd name="connsiteY26" fmla="*/ 563549 h 563549"/>
              <a:gd name="connsiteX27" fmla="*/ 1489312 w 8922143"/>
              <a:gd name="connsiteY27" fmla="*/ 563549 h 563549"/>
              <a:gd name="connsiteX28" fmla="*/ 1070657 w 8922143"/>
              <a:gd name="connsiteY28" fmla="*/ 563549 h 563549"/>
              <a:gd name="connsiteX29" fmla="*/ 652003 w 8922143"/>
              <a:gd name="connsiteY29" fmla="*/ 563549 h 563549"/>
              <a:gd name="connsiteX30" fmla="*/ 0 w 8922143"/>
              <a:gd name="connsiteY30" fmla="*/ 563549 h 563549"/>
              <a:gd name="connsiteX31" fmla="*/ 0 w 8922143"/>
              <a:gd name="connsiteY31" fmla="*/ 0 h 5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922143" h="563549" fill="none" extrusionOk="0">
                <a:moveTo>
                  <a:pt x="0" y="0"/>
                </a:moveTo>
                <a:cubicBezTo>
                  <a:pt x="225803" y="10480"/>
                  <a:pt x="288638" y="24053"/>
                  <a:pt x="507876" y="0"/>
                </a:cubicBezTo>
                <a:cubicBezTo>
                  <a:pt x="727114" y="-24053"/>
                  <a:pt x="881140" y="-22433"/>
                  <a:pt x="1015752" y="0"/>
                </a:cubicBezTo>
                <a:cubicBezTo>
                  <a:pt x="1150364" y="22433"/>
                  <a:pt x="1365325" y="-33856"/>
                  <a:pt x="1702070" y="0"/>
                </a:cubicBezTo>
                <a:cubicBezTo>
                  <a:pt x="2038815" y="33856"/>
                  <a:pt x="2035755" y="-3513"/>
                  <a:pt x="2120725" y="0"/>
                </a:cubicBezTo>
                <a:cubicBezTo>
                  <a:pt x="2205696" y="3513"/>
                  <a:pt x="2419187" y="16474"/>
                  <a:pt x="2539379" y="0"/>
                </a:cubicBezTo>
                <a:cubicBezTo>
                  <a:pt x="2659571" y="-16474"/>
                  <a:pt x="3230879" y="-15987"/>
                  <a:pt x="3404141" y="0"/>
                </a:cubicBezTo>
                <a:cubicBezTo>
                  <a:pt x="3577403" y="15987"/>
                  <a:pt x="3704249" y="9160"/>
                  <a:pt x="4001238" y="0"/>
                </a:cubicBezTo>
                <a:cubicBezTo>
                  <a:pt x="4298227" y="-9160"/>
                  <a:pt x="4442343" y="-10080"/>
                  <a:pt x="4598335" y="0"/>
                </a:cubicBezTo>
                <a:cubicBezTo>
                  <a:pt x="4754327" y="10080"/>
                  <a:pt x="5126702" y="8633"/>
                  <a:pt x="5373875" y="0"/>
                </a:cubicBezTo>
                <a:cubicBezTo>
                  <a:pt x="5621048" y="-8633"/>
                  <a:pt x="5698534" y="15936"/>
                  <a:pt x="5792530" y="0"/>
                </a:cubicBezTo>
                <a:cubicBezTo>
                  <a:pt x="5886527" y="-15936"/>
                  <a:pt x="6073252" y="19587"/>
                  <a:pt x="6211184" y="0"/>
                </a:cubicBezTo>
                <a:cubicBezTo>
                  <a:pt x="6349116" y="-19587"/>
                  <a:pt x="6576989" y="-27971"/>
                  <a:pt x="6897503" y="0"/>
                </a:cubicBezTo>
                <a:cubicBezTo>
                  <a:pt x="7218017" y="27971"/>
                  <a:pt x="7320847" y="-17778"/>
                  <a:pt x="7583822" y="0"/>
                </a:cubicBezTo>
                <a:cubicBezTo>
                  <a:pt x="7846797" y="17778"/>
                  <a:pt x="8497045" y="-14186"/>
                  <a:pt x="8922143" y="0"/>
                </a:cubicBezTo>
                <a:cubicBezTo>
                  <a:pt x="8944685" y="202364"/>
                  <a:pt x="8936708" y="367034"/>
                  <a:pt x="8922143" y="563549"/>
                </a:cubicBezTo>
                <a:cubicBezTo>
                  <a:pt x="8694452" y="562827"/>
                  <a:pt x="8242768" y="550021"/>
                  <a:pt x="8057381" y="563549"/>
                </a:cubicBezTo>
                <a:cubicBezTo>
                  <a:pt x="7871994" y="577077"/>
                  <a:pt x="7832772" y="563752"/>
                  <a:pt x="7638727" y="563549"/>
                </a:cubicBezTo>
                <a:cubicBezTo>
                  <a:pt x="7444682" y="563346"/>
                  <a:pt x="7140583" y="592106"/>
                  <a:pt x="6952408" y="563549"/>
                </a:cubicBezTo>
                <a:cubicBezTo>
                  <a:pt x="6764233" y="534992"/>
                  <a:pt x="6708783" y="551160"/>
                  <a:pt x="6533754" y="563549"/>
                </a:cubicBezTo>
                <a:cubicBezTo>
                  <a:pt x="6358725" y="575938"/>
                  <a:pt x="6105664" y="539756"/>
                  <a:pt x="5936657" y="563549"/>
                </a:cubicBezTo>
                <a:cubicBezTo>
                  <a:pt x="5767650" y="587342"/>
                  <a:pt x="5485332" y="588351"/>
                  <a:pt x="5161117" y="563549"/>
                </a:cubicBezTo>
                <a:cubicBezTo>
                  <a:pt x="4836902" y="538747"/>
                  <a:pt x="4739043" y="569202"/>
                  <a:pt x="4474798" y="563549"/>
                </a:cubicBezTo>
                <a:cubicBezTo>
                  <a:pt x="4210553" y="557896"/>
                  <a:pt x="3950244" y="569945"/>
                  <a:pt x="3788479" y="563549"/>
                </a:cubicBezTo>
                <a:cubicBezTo>
                  <a:pt x="3626714" y="557153"/>
                  <a:pt x="3455686" y="569898"/>
                  <a:pt x="3280603" y="563549"/>
                </a:cubicBezTo>
                <a:cubicBezTo>
                  <a:pt x="3105520" y="557200"/>
                  <a:pt x="2781351" y="532160"/>
                  <a:pt x="2505063" y="563549"/>
                </a:cubicBezTo>
                <a:cubicBezTo>
                  <a:pt x="2228775" y="594938"/>
                  <a:pt x="2148446" y="555214"/>
                  <a:pt x="1997187" y="563549"/>
                </a:cubicBezTo>
                <a:cubicBezTo>
                  <a:pt x="1845928" y="571884"/>
                  <a:pt x="1636801" y="562191"/>
                  <a:pt x="1489312" y="563549"/>
                </a:cubicBezTo>
                <a:cubicBezTo>
                  <a:pt x="1341824" y="564907"/>
                  <a:pt x="1268288" y="568971"/>
                  <a:pt x="1070657" y="563549"/>
                </a:cubicBezTo>
                <a:cubicBezTo>
                  <a:pt x="873027" y="558127"/>
                  <a:pt x="785380" y="559628"/>
                  <a:pt x="652003" y="563549"/>
                </a:cubicBezTo>
                <a:cubicBezTo>
                  <a:pt x="518626" y="567470"/>
                  <a:pt x="160261" y="535378"/>
                  <a:pt x="0" y="563549"/>
                </a:cubicBezTo>
                <a:cubicBezTo>
                  <a:pt x="13176" y="431986"/>
                  <a:pt x="5302" y="241838"/>
                  <a:pt x="0" y="0"/>
                </a:cubicBezTo>
                <a:close/>
              </a:path>
              <a:path w="8922143" h="563549" stroke="0" extrusionOk="0">
                <a:moveTo>
                  <a:pt x="0" y="0"/>
                </a:moveTo>
                <a:cubicBezTo>
                  <a:pt x="188469" y="-6012"/>
                  <a:pt x="387420" y="19366"/>
                  <a:pt x="507876" y="0"/>
                </a:cubicBezTo>
                <a:cubicBezTo>
                  <a:pt x="628332" y="-19366"/>
                  <a:pt x="967574" y="-3460"/>
                  <a:pt x="1104973" y="0"/>
                </a:cubicBezTo>
                <a:cubicBezTo>
                  <a:pt x="1242372" y="3460"/>
                  <a:pt x="1529675" y="-2406"/>
                  <a:pt x="1880513" y="0"/>
                </a:cubicBezTo>
                <a:cubicBezTo>
                  <a:pt x="2231351" y="2406"/>
                  <a:pt x="2204433" y="8365"/>
                  <a:pt x="2299168" y="0"/>
                </a:cubicBezTo>
                <a:cubicBezTo>
                  <a:pt x="2393904" y="-8365"/>
                  <a:pt x="2666391" y="-11920"/>
                  <a:pt x="2807043" y="0"/>
                </a:cubicBezTo>
                <a:cubicBezTo>
                  <a:pt x="2947696" y="11920"/>
                  <a:pt x="3246227" y="11935"/>
                  <a:pt x="3404141" y="0"/>
                </a:cubicBezTo>
                <a:cubicBezTo>
                  <a:pt x="3562055" y="-11935"/>
                  <a:pt x="3701406" y="-415"/>
                  <a:pt x="3822795" y="0"/>
                </a:cubicBezTo>
                <a:cubicBezTo>
                  <a:pt x="3944184" y="415"/>
                  <a:pt x="4212054" y="14426"/>
                  <a:pt x="4330671" y="0"/>
                </a:cubicBezTo>
                <a:cubicBezTo>
                  <a:pt x="4449288" y="-14426"/>
                  <a:pt x="4621577" y="13991"/>
                  <a:pt x="4749325" y="0"/>
                </a:cubicBezTo>
                <a:cubicBezTo>
                  <a:pt x="4877073" y="-13991"/>
                  <a:pt x="5127215" y="2222"/>
                  <a:pt x="5435644" y="0"/>
                </a:cubicBezTo>
                <a:cubicBezTo>
                  <a:pt x="5744073" y="-2222"/>
                  <a:pt x="5877150" y="23028"/>
                  <a:pt x="6300406" y="0"/>
                </a:cubicBezTo>
                <a:cubicBezTo>
                  <a:pt x="6723662" y="-23028"/>
                  <a:pt x="6804171" y="-21590"/>
                  <a:pt x="7075946" y="0"/>
                </a:cubicBezTo>
                <a:cubicBezTo>
                  <a:pt x="7347721" y="21590"/>
                  <a:pt x="7387352" y="28580"/>
                  <a:pt x="7673043" y="0"/>
                </a:cubicBezTo>
                <a:cubicBezTo>
                  <a:pt x="7958734" y="-28580"/>
                  <a:pt x="8019104" y="-13475"/>
                  <a:pt x="8180919" y="0"/>
                </a:cubicBezTo>
                <a:cubicBezTo>
                  <a:pt x="8342734" y="13475"/>
                  <a:pt x="8678005" y="-33656"/>
                  <a:pt x="8922143" y="0"/>
                </a:cubicBezTo>
                <a:cubicBezTo>
                  <a:pt x="8902426" y="172359"/>
                  <a:pt x="8927421" y="302789"/>
                  <a:pt x="8922143" y="563549"/>
                </a:cubicBezTo>
                <a:cubicBezTo>
                  <a:pt x="8642148" y="574964"/>
                  <a:pt x="8475353" y="522268"/>
                  <a:pt x="8057381" y="563549"/>
                </a:cubicBezTo>
                <a:cubicBezTo>
                  <a:pt x="7639409" y="604830"/>
                  <a:pt x="7737824" y="591236"/>
                  <a:pt x="7460284" y="563549"/>
                </a:cubicBezTo>
                <a:cubicBezTo>
                  <a:pt x="7182744" y="535862"/>
                  <a:pt x="7033545" y="574342"/>
                  <a:pt x="6773965" y="563549"/>
                </a:cubicBezTo>
                <a:cubicBezTo>
                  <a:pt x="6514385" y="552756"/>
                  <a:pt x="6472155" y="545509"/>
                  <a:pt x="6176868" y="563549"/>
                </a:cubicBezTo>
                <a:cubicBezTo>
                  <a:pt x="5881581" y="581589"/>
                  <a:pt x="5663878" y="539784"/>
                  <a:pt x="5401328" y="563549"/>
                </a:cubicBezTo>
                <a:cubicBezTo>
                  <a:pt x="5138778" y="587314"/>
                  <a:pt x="4767245" y="574785"/>
                  <a:pt x="4536567" y="563549"/>
                </a:cubicBezTo>
                <a:cubicBezTo>
                  <a:pt x="4305889" y="552313"/>
                  <a:pt x="4052695" y="602774"/>
                  <a:pt x="3671805" y="563549"/>
                </a:cubicBezTo>
                <a:cubicBezTo>
                  <a:pt x="3290915" y="524324"/>
                  <a:pt x="3358737" y="587513"/>
                  <a:pt x="3163929" y="563549"/>
                </a:cubicBezTo>
                <a:cubicBezTo>
                  <a:pt x="2969121" y="539585"/>
                  <a:pt x="2662618" y="578109"/>
                  <a:pt x="2477610" y="563549"/>
                </a:cubicBezTo>
                <a:cubicBezTo>
                  <a:pt x="2292602" y="548989"/>
                  <a:pt x="1917330" y="595402"/>
                  <a:pt x="1612849" y="563549"/>
                </a:cubicBezTo>
                <a:cubicBezTo>
                  <a:pt x="1308368" y="531696"/>
                  <a:pt x="1103194" y="560610"/>
                  <a:pt x="837309" y="563549"/>
                </a:cubicBezTo>
                <a:cubicBezTo>
                  <a:pt x="571424" y="566488"/>
                  <a:pt x="274311" y="524584"/>
                  <a:pt x="0" y="563549"/>
                </a:cubicBezTo>
                <a:cubicBezTo>
                  <a:pt x="16069" y="337448"/>
                  <a:pt x="-24413" y="147292"/>
                  <a:pt x="0" y="0"/>
                </a:cubicBezTo>
                <a:close/>
              </a:path>
            </a:pathLst>
          </a:custGeom>
          <a:solidFill>
            <a:schemeClr val="accent1">
              <a:lumMod val="20000"/>
              <a:lumOff val="80000"/>
            </a:schemeClr>
          </a:solidFill>
          <a:ln w="38100">
            <a:solidFill>
              <a:srgbClr val="0070C0"/>
            </a:solidFill>
            <a:extLst>
              <a:ext uri="{C807C97D-BFC1-408E-A445-0C87EB9F89A2}">
                <ask:lineSketchStyleProps xmlns:ask="http://schemas.microsoft.com/office/drawing/2018/sketchyshapes" sd="302348511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rgbClr val="00B050"/>
              </a:solidFill>
            </a:endParaRPr>
          </a:p>
        </p:txBody>
      </p:sp>
      <p:sp>
        <p:nvSpPr>
          <p:cNvPr id="37" name="テキスト ボックス 36">
            <a:extLst>
              <a:ext uri="{FF2B5EF4-FFF2-40B4-BE49-F238E27FC236}">
                <a16:creationId xmlns:a16="http://schemas.microsoft.com/office/drawing/2014/main" id="{30A85644-51BC-01E5-F403-60C7DF5F791B}"/>
              </a:ext>
            </a:extLst>
          </p:cNvPr>
          <p:cNvSpPr txBox="1"/>
          <p:nvPr/>
        </p:nvSpPr>
        <p:spPr>
          <a:xfrm>
            <a:off x="106527" y="378395"/>
            <a:ext cx="8913342" cy="490134"/>
          </a:xfrm>
          <a:prstGeom prst="rect">
            <a:avLst/>
          </a:prstGeom>
          <a:noFill/>
        </p:spPr>
        <p:txBody>
          <a:bodyPr wrap="square" rtlCol="0">
            <a:spAutoFit/>
          </a:bodyPr>
          <a:lstStyle/>
          <a:p>
            <a:pPr algn="ctr"/>
            <a:r>
              <a:rPr kumimoji="1" lang="ja-JP" altLang="en-US" sz="2585" b="1">
                <a:solidFill>
                  <a:schemeClr val="tx1">
                    <a:lumMod val="85000"/>
                    <a:lumOff val="15000"/>
                  </a:schemeClr>
                </a:solidFill>
                <a:latin typeface="Meiryo UI" panose="020B0604030504040204" pitchFamily="50" charset="-128"/>
                <a:ea typeface="Meiryo UI" panose="020B0604030504040204" pitchFamily="50" charset="-128"/>
              </a:rPr>
              <a:t>「森林サービス産業推進地域」  </a:t>
            </a:r>
            <a:r>
              <a:rPr kumimoji="1" lang="ja-JP" altLang="en-US" sz="2585" b="1">
                <a:solidFill>
                  <a:srgbClr val="00B0F0"/>
                </a:solidFill>
                <a:latin typeface="Meiryo UI" panose="020B0604030504040204" pitchFamily="50" charset="-128"/>
                <a:ea typeface="Meiryo UI" panose="020B0604030504040204" pitchFamily="50" charset="-128"/>
              </a:rPr>
              <a:t>新規登録地域募集中</a:t>
            </a:r>
            <a:endParaRPr kumimoji="1" lang="en-US" altLang="ja-JP" sz="2585" b="1">
              <a:solidFill>
                <a:srgbClr val="00B0F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2C437AF1-A933-0D5F-6972-C3855B6454A4}"/>
              </a:ext>
            </a:extLst>
          </p:cNvPr>
          <p:cNvSpPr txBox="1"/>
          <p:nvPr/>
        </p:nvSpPr>
        <p:spPr>
          <a:xfrm>
            <a:off x="79669" y="1375451"/>
            <a:ext cx="8939475" cy="1938992"/>
          </a:xfrm>
          <a:prstGeom prst="rect">
            <a:avLst/>
          </a:prstGeom>
          <a:noFill/>
        </p:spPr>
        <p:txBody>
          <a:bodyPr wrap="square">
            <a:spAutoFit/>
          </a:bodyPr>
          <a:lstStyle/>
          <a:p>
            <a:pPr marL="380998" indent="-380998" algn="just">
              <a:lnSpc>
                <a:spcPts val="1600"/>
              </a:lnSpc>
              <a:spcBef>
                <a:spcPts val="800"/>
              </a:spcBef>
              <a:buFont typeface="Wingdings" panose="05000000000000000000" pitchFamily="2" charset="2"/>
              <a:buChar char="ü"/>
            </a:pPr>
            <a:r>
              <a:rPr lang="ja-JP" altLang="en-US" sz="1477" b="1">
                <a:solidFill>
                  <a:schemeClr val="tx1">
                    <a:lumMod val="85000"/>
                    <a:lumOff val="15000"/>
                  </a:schemeClr>
                </a:solidFill>
                <a:latin typeface="Meiryo UI" panose="020B0604030504040204" pitchFamily="50" charset="-128"/>
                <a:ea typeface="Meiryo UI" panose="020B0604030504040204" pitchFamily="50" charset="-128"/>
              </a:rPr>
              <a:t>「森林サービス産業」に取り組む地域（基本的に市町村単位）を登録する制度</a:t>
            </a:r>
            <a:r>
              <a:rPr lang="ja-JP" altLang="en-US" sz="1477">
                <a:solidFill>
                  <a:schemeClr val="tx1">
                    <a:lumMod val="85000"/>
                    <a:lumOff val="15000"/>
                  </a:schemeClr>
                </a:solidFill>
                <a:latin typeface="Meiryo UI" panose="020B0604030504040204" pitchFamily="50" charset="-128"/>
                <a:ea typeface="Meiryo UI" panose="020B0604030504040204" pitchFamily="50" charset="-128"/>
              </a:rPr>
              <a:t>。林野庁では、</a:t>
            </a:r>
            <a:r>
              <a:rPr lang="ja-JP" altLang="en-US" sz="1477" b="1">
                <a:solidFill>
                  <a:schemeClr val="tx1">
                    <a:lumMod val="85000"/>
                    <a:lumOff val="15000"/>
                  </a:schemeClr>
                </a:solidFill>
                <a:latin typeface="Meiryo UI" panose="020B0604030504040204" pitchFamily="50" charset="-128"/>
                <a:ea typeface="Meiryo UI" panose="020B0604030504040204" pitchFamily="50" charset="-128"/>
              </a:rPr>
              <a:t>登録地域について広く情報発信を行うとともに、登録地域に対して情報提供</a:t>
            </a:r>
            <a:r>
              <a:rPr lang="ja-JP" altLang="en-US" sz="1477">
                <a:solidFill>
                  <a:schemeClr val="tx1">
                    <a:lumMod val="85000"/>
                    <a:lumOff val="15000"/>
                  </a:schemeClr>
                </a:solidFill>
                <a:latin typeface="Meiryo UI" panose="020B0604030504040204" pitchFamily="50" charset="-128"/>
                <a:ea typeface="Meiryo UI" panose="020B0604030504040204" pitchFamily="50" charset="-128"/>
              </a:rPr>
              <a:t>を行います。</a:t>
            </a:r>
            <a:endParaRPr lang="en-US" altLang="ja-JP" sz="1477">
              <a:solidFill>
                <a:schemeClr val="tx1">
                  <a:lumMod val="85000"/>
                  <a:lumOff val="15000"/>
                </a:schemeClr>
              </a:solidFill>
              <a:latin typeface="Meiryo UI" panose="020B0604030504040204" pitchFamily="50" charset="-128"/>
              <a:ea typeface="Meiryo UI" panose="020B0604030504040204" pitchFamily="50" charset="-128"/>
            </a:endParaRPr>
          </a:p>
          <a:p>
            <a:pPr marL="380998" indent="-380998" algn="just">
              <a:lnSpc>
                <a:spcPts val="1600"/>
              </a:lnSpc>
              <a:spcBef>
                <a:spcPts val="800"/>
              </a:spcBef>
              <a:buFont typeface="Wingdings" panose="05000000000000000000" pitchFamily="2" charset="2"/>
              <a:buChar char="ü"/>
            </a:pPr>
            <a:r>
              <a:rPr lang="ja-JP" altLang="en-US" sz="1477">
                <a:solidFill>
                  <a:schemeClr val="tx1">
                    <a:lumMod val="85000"/>
                    <a:lumOff val="15000"/>
                  </a:schemeClr>
                </a:solidFill>
                <a:latin typeface="Meiryo UI" panose="020B0604030504040204" pitchFamily="50" charset="-128"/>
                <a:ea typeface="Meiryo UI" panose="020B0604030504040204" pitchFamily="50" charset="-128"/>
              </a:rPr>
              <a:t>プログラム提供開始前の構想段階でも登録可能ですが、プログラム提供を開始している場合、提供プログラム等の情報を掲載した「紹介シート」を林野庁が情報発信しますので、制度をより活かすことができます。</a:t>
            </a:r>
            <a:endParaRPr lang="en-US" altLang="ja-JP" sz="1477">
              <a:solidFill>
                <a:schemeClr val="tx1">
                  <a:lumMod val="85000"/>
                  <a:lumOff val="15000"/>
                </a:schemeClr>
              </a:solidFill>
              <a:latin typeface="Meiryo UI" panose="020B0604030504040204" pitchFamily="50" charset="-128"/>
              <a:ea typeface="Meiryo UI" panose="020B0604030504040204" pitchFamily="50" charset="-128"/>
            </a:endParaRPr>
          </a:p>
          <a:p>
            <a:pPr marL="380998" indent="-380998" algn="just">
              <a:lnSpc>
                <a:spcPts val="1600"/>
              </a:lnSpc>
              <a:spcBef>
                <a:spcPts val="800"/>
              </a:spcBef>
              <a:buFont typeface="Wingdings" panose="05000000000000000000" pitchFamily="2" charset="2"/>
              <a:buChar char="ü"/>
            </a:pPr>
            <a:r>
              <a:rPr lang="ja-JP" altLang="en-US" sz="1477">
                <a:solidFill>
                  <a:schemeClr val="tx1">
                    <a:lumMod val="85000"/>
                    <a:lumOff val="15000"/>
                  </a:schemeClr>
                </a:solidFill>
                <a:latin typeface="Meiryo UI" panose="020B0604030504040204" pitchFamily="50" charset="-128"/>
                <a:ea typeface="Meiryo UI" panose="020B0604030504040204" pitchFamily="50" charset="-128"/>
              </a:rPr>
              <a:t>申請者の要件は、推進地域登録の趣旨に賛同するとともに、次のいずれかに該当する団体。共同申請も可能。</a:t>
            </a:r>
            <a:endParaRPr lang="en-US" altLang="ja-JP" sz="1477">
              <a:solidFill>
                <a:schemeClr val="tx1">
                  <a:lumMod val="85000"/>
                  <a:lumOff val="15000"/>
                </a:schemeClr>
              </a:solidFill>
              <a:latin typeface="Meiryo UI" panose="020B0604030504040204" pitchFamily="50" charset="-128"/>
              <a:ea typeface="Meiryo UI" panose="020B0604030504040204" pitchFamily="50" charset="-128"/>
            </a:endParaRPr>
          </a:p>
          <a:p>
            <a:pPr marL="332316" algn="just">
              <a:lnSpc>
                <a:spcPts val="1600"/>
              </a:lnSpc>
            </a:pPr>
            <a:r>
              <a:rPr lang="ja-JP" altLang="en-US" sz="1477">
                <a:solidFill>
                  <a:schemeClr val="tx1">
                    <a:lumMod val="85000"/>
                    <a:lumOff val="15000"/>
                  </a:schemeClr>
                </a:solidFill>
                <a:latin typeface="Meiryo UI" panose="020B0604030504040204" pitchFamily="50" charset="-128"/>
                <a:ea typeface="Meiryo UI" panose="020B0604030504040204" pitchFamily="50" charset="-128"/>
              </a:rPr>
              <a:t>①「健康」「観光」「教育」分野と連携した「森林サービス産業」の創出・推進に向けた意欲があり、</a:t>
            </a:r>
            <a:r>
              <a:rPr lang="ja-JP" altLang="en-US" sz="1477" b="1">
                <a:solidFill>
                  <a:schemeClr val="tx1">
                    <a:lumMod val="85000"/>
                    <a:lumOff val="15000"/>
                  </a:schemeClr>
                </a:solidFill>
                <a:latin typeface="Meiryo UI" panose="020B0604030504040204" pitchFamily="50" charset="-128"/>
                <a:ea typeface="Meiryo UI" panose="020B0604030504040204" pitchFamily="50" charset="-128"/>
              </a:rPr>
              <a:t>市町村との連携がある団体・地域協議会等</a:t>
            </a:r>
            <a:endParaRPr lang="en-US" altLang="ja-JP" sz="1477" b="1">
              <a:solidFill>
                <a:schemeClr val="tx1">
                  <a:lumMod val="85000"/>
                  <a:lumOff val="15000"/>
                </a:schemeClr>
              </a:solidFill>
              <a:latin typeface="Meiryo UI" panose="020B0604030504040204" pitchFamily="50" charset="-128"/>
              <a:ea typeface="Meiryo UI" panose="020B0604030504040204" pitchFamily="50" charset="-128"/>
            </a:endParaRPr>
          </a:p>
          <a:p>
            <a:pPr marL="332316" algn="just">
              <a:lnSpc>
                <a:spcPts val="1600"/>
              </a:lnSpc>
            </a:pPr>
            <a:r>
              <a:rPr lang="ja-JP" altLang="en-US" sz="1477">
                <a:solidFill>
                  <a:schemeClr val="tx1">
                    <a:lumMod val="85000"/>
                    <a:lumOff val="15000"/>
                  </a:schemeClr>
                </a:solidFill>
                <a:latin typeface="Meiryo UI" panose="020B0604030504040204" pitchFamily="50" charset="-128"/>
                <a:ea typeface="Meiryo UI" panose="020B0604030504040204" pitchFamily="50" charset="-128"/>
              </a:rPr>
              <a:t>②「健康」「観光」「教育」分野と連携した「森林サービス産業」の創出・推進に向けた</a:t>
            </a:r>
            <a:r>
              <a:rPr lang="ja-JP" altLang="en-US" sz="1477" b="1">
                <a:solidFill>
                  <a:schemeClr val="tx1">
                    <a:lumMod val="85000"/>
                    <a:lumOff val="15000"/>
                  </a:schemeClr>
                </a:solidFill>
                <a:latin typeface="Meiryo UI" panose="020B0604030504040204" pitchFamily="50" charset="-128"/>
                <a:ea typeface="Meiryo UI" panose="020B0604030504040204" pitchFamily="50" charset="-128"/>
              </a:rPr>
              <a:t>意欲のある市町村</a:t>
            </a:r>
          </a:p>
        </p:txBody>
      </p:sp>
      <p:sp>
        <p:nvSpPr>
          <p:cNvPr id="18" name="正方形/長方形 17">
            <a:extLst>
              <a:ext uri="{FF2B5EF4-FFF2-40B4-BE49-F238E27FC236}">
                <a16:creationId xmlns:a16="http://schemas.microsoft.com/office/drawing/2014/main" id="{EDF88F7B-D2D7-2D3F-7BC2-47D70C8FE37F}"/>
              </a:ext>
            </a:extLst>
          </p:cNvPr>
          <p:cNvSpPr/>
          <p:nvPr/>
        </p:nvSpPr>
        <p:spPr>
          <a:xfrm>
            <a:off x="106528" y="3441672"/>
            <a:ext cx="2499369" cy="317619"/>
          </a:xfrm>
          <a:prstGeom prst="rect">
            <a:avLst/>
          </a:prstGeom>
          <a:solidFill>
            <a:srgbClr val="FFC000"/>
          </a:solidFill>
          <a:ln cap="rnd">
            <a:solidFill>
              <a:srgbClr val="FFC000"/>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40"/>
              </a:lnSpc>
            </a:pPr>
            <a:r>
              <a:rPr kumimoji="1" lang="ja-JP" altLang="en-US" sz="1867" b="1">
                <a:latin typeface="Meiryo UI" panose="020B0604030504040204" pitchFamily="50" charset="-128"/>
                <a:ea typeface="Meiryo UI" panose="020B0604030504040204" pitchFamily="50" charset="-128"/>
              </a:rPr>
              <a:t>登録の主なメリット</a:t>
            </a:r>
          </a:p>
        </p:txBody>
      </p:sp>
      <p:sp>
        <p:nvSpPr>
          <p:cNvPr id="21" name="正方形/長方形 20">
            <a:extLst>
              <a:ext uri="{FF2B5EF4-FFF2-40B4-BE49-F238E27FC236}">
                <a16:creationId xmlns:a16="http://schemas.microsoft.com/office/drawing/2014/main" id="{BE78821D-3859-AA5C-1705-F957D37510C4}"/>
              </a:ext>
            </a:extLst>
          </p:cNvPr>
          <p:cNvSpPr/>
          <p:nvPr/>
        </p:nvSpPr>
        <p:spPr>
          <a:xfrm>
            <a:off x="269627" y="3812410"/>
            <a:ext cx="8939475" cy="2771656"/>
          </a:xfrm>
          <a:prstGeom prst="rect">
            <a:avLst/>
          </a:prstGeom>
        </p:spPr>
        <p:txBody>
          <a:bodyPr wrap="square">
            <a:spAutoFit/>
          </a:bodyPr>
          <a:lstStyle/>
          <a:p>
            <a:pPr marL="49846" algn="just">
              <a:lnSpc>
                <a:spcPts val="2400"/>
              </a:lnSpc>
              <a:spcBef>
                <a:spcPts val="2667"/>
              </a:spcBef>
            </a:pPr>
            <a:r>
              <a:rPr lang="ja-JP" altLang="en-US"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林野庁</a:t>
            </a:r>
            <a:r>
              <a:rPr lang="en-US" altLang="ja-JP"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に、各地域の特徴、提供プログラム、アクセス等の情報を掲載することができ、プログラムの利用に関心が</a:t>
            </a:r>
            <a:endParaRPr lang="en-US" altLang="ja-JP"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marL="49846" algn="just">
              <a:lnSpc>
                <a:spcPts val="2400"/>
              </a:lnSpc>
            </a:pPr>
            <a:r>
              <a:rPr lang="ja-JP" altLang="en-US"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ある個人・企業の方々向けに、情報発信できます。</a:t>
            </a:r>
            <a:endParaRPr lang="en-US" altLang="ja-JP"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marL="49846" algn="just">
              <a:lnSpc>
                <a:spcPts val="2400"/>
              </a:lnSpc>
            </a:pPr>
            <a:r>
              <a:rPr lang="ja-JP" altLang="en-US"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また、地域の森林サービス産業関連イベント開催情報を林野庁を通じて情報発信できます。</a:t>
            </a:r>
            <a:endParaRPr lang="en-US" altLang="ja-JP"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marL="49846" algn="just">
              <a:lnSpc>
                <a:spcPts val="2400"/>
              </a:lnSpc>
              <a:spcBef>
                <a:spcPts val="534"/>
              </a:spcBef>
            </a:pPr>
            <a:r>
              <a:rPr lang="ja-JP" altLang="en-US"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林野庁主催の「山村と企業をつなぐフォーラム」に、無料で出展できます。（今年度は開催終了）</a:t>
            </a:r>
            <a:endParaRPr lang="en-US" altLang="ja-JP"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marL="49846" algn="just">
              <a:lnSpc>
                <a:spcPts val="2400"/>
              </a:lnSpc>
              <a:spcBef>
                <a:spcPts val="534"/>
              </a:spcBef>
            </a:pPr>
            <a:r>
              <a:rPr lang="ja-JP" altLang="en-US"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林野庁が行う様々な講演・寄稿等で、森林サービス産業推進地域を情報発信します。</a:t>
            </a:r>
            <a:endParaRPr lang="en-US" altLang="ja-JP"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marL="49846" algn="just">
              <a:lnSpc>
                <a:spcPts val="2400"/>
              </a:lnSpc>
              <a:spcBef>
                <a:spcPts val="534"/>
              </a:spcBef>
            </a:pPr>
            <a:r>
              <a:rPr lang="ja-JP" altLang="en-US"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森林サービス産業に活用可能な補助事業等の関連情報を林野庁からご紹介します。</a:t>
            </a:r>
            <a:endParaRPr lang="en-US" altLang="ja-JP"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marL="49846" algn="just">
              <a:lnSpc>
                <a:spcPts val="2400"/>
              </a:lnSpc>
              <a:spcBef>
                <a:spcPts val="534"/>
              </a:spcBef>
            </a:pPr>
            <a:r>
              <a:rPr lang="ja-JP" altLang="en-US"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国土緑化推進機構の「森林サービス産業 マッチング・プラットフォーム」に、各地域での取組や課題解決に向けて</a:t>
            </a:r>
            <a:endParaRPr lang="en-US" altLang="ja-JP"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marL="49846" algn="just">
              <a:lnSpc>
                <a:spcPts val="2400"/>
              </a:lnSpc>
            </a:pPr>
            <a:r>
              <a:rPr lang="ja-JP" altLang="en-US"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事業連携を希望する事項を掲載しており、事業連携先募集の呼びかけができます。</a:t>
            </a:r>
            <a:endParaRPr lang="en-US" altLang="ja-JP" sz="1477" kern="10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コネクタ 34">
            <a:extLst>
              <a:ext uri="{FF2B5EF4-FFF2-40B4-BE49-F238E27FC236}">
                <a16:creationId xmlns:a16="http://schemas.microsoft.com/office/drawing/2014/main" id="{995D3187-A4DD-1229-3988-41B0C8CEA063}"/>
              </a:ext>
            </a:extLst>
          </p:cNvPr>
          <p:cNvCxnSpPr>
            <a:cxnSpLocks/>
          </p:cNvCxnSpPr>
          <p:nvPr/>
        </p:nvCxnSpPr>
        <p:spPr>
          <a:xfrm>
            <a:off x="410031" y="4106002"/>
            <a:ext cx="6240000" cy="0"/>
          </a:xfrm>
          <a:prstGeom prst="line">
            <a:avLst/>
          </a:prstGeom>
          <a:ln w="25400" cap="rnd">
            <a:solidFill>
              <a:srgbClr val="FFC000">
                <a:alpha val="71000"/>
              </a:srgbClr>
            </a:solidFill>
            <a:beve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F26548E-8E9A-76C1-0B8C-EEE443550A17}"/>
              </a:ext>
            </a:extLst>
          </p:cNvPr>
          <p:cNvCxnSpPr>
            <a:cxnSpLocks/>
          </p:cNvCxnSpPr>
          <p:nvPr/>
        </p:nvCxnSpPr>
        <p:spPr>
          <a:xfrm>
            <a:off x="805587" y="4735784"/>
            <a:ext cx="6280615" cy="0"/>
          </a:xfrm>
          <a:prstGeom prst="line">
            <a:avLst/>
          </a:prstGeom>
          <a:ln w="25400" cap="rnd">
            <a:solidFill>
              <a:srgbClr val="FFC000">
                <a:alpha val="71000"/>
              </a:srgbClr>
            </a:solidFill>
            <a:beve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C9EEF645-D576-B715-E1B6-C5606333712B}"/>
              </a:ext>
            </a:extLst>
          </p:cNvPr>
          <p:cNvCxnSpPr>
            <a:cxnSpLocks/>
          </p:cNvCxnSpPr>
          <p:nvPr/>
        </p:nvCxnSpPr>
        <p:spPr>
          <a:xfrm>
            <a:off x="435383" y="5875518"/>
            <a:ext cx="6180923" cy="0"/>
          </a:xfrm>
          <a:prstGeom prst="line">
            <a:avLst/>
          </a:prstGeom>
          <a:ln w="25400" cap="rnd">
            <a:solidFill>
              <a:srgbClr val="FFC000">
                <a:alpha val="71000"/>
              </a:srgbClr>
            </a:solidFill>
            <a:beve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5A63986-B0D6-B7B1-D3C1-41F9F7A660BD}"/>
              </a:ext>
            </a:extLst>
          </p:cNvPr>
          <p:cNvCxnSpPr>
            <a:cxnSpLocks/>
          </p:cNvCxnSpPr>
          <p:nvPr/>
        </p:nvCxnSpPr>
        <p:spPr>
          <a:xfrm>
            <a:off x="471964" y="5489398"/>
            <a:ext cx="6247385" cy="0"/>
          </a:xfrm>
          <a:prstGeom prst="line">
            <a:avLst/>
          </a:prstGeom>
          <a:ln w="25400" cap="rnd">
            <a:solidFill>
              <a:srgbClr val="FFC000">
                <a:alpha val="71000"/>
              </a:srgbClr>
            </a:solidFill>
            <a:beve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3754C5C-C1AD-48A0-1CD7-FB7DA525481A}"/>
              </a:ext>
            </a:extLst>
          </p:cNvPr>
          <p:cNvCxnSpPr>
            <a:cxnSpLocks/>
          </p:cNvCxnSpPr>
          <p:nvPr/>
        </p:nvCxnSpPr>
        <p:spPr>
          <a:xfrm>
            <a:off x="456277" y="6244502"/>
            <a:ext cx="8108308" cy="0"/>
          </a:xfrm>
          <a:prstGeom prst="line">
            <a:avLst/>
          </a:prstGeom>
          <a:ln w="25400" cap="rnd">
            <a:solidFill>
              <a:srgbClr val="FFC000">
                <a:alpha val="71000"/>
              </a:srgbClr>
            </a:solidFill>
            <a:bevel/>
          </a:ln>
        </p:spPr>
        <p:style>
          <a:lnRef idx="1">
            <a:schemeClr val="accent1"/>
          </a:lnRef>
          <a:fillRef idx="0">
            <a:schemeClr val="accent1"/>
          </a:fillRef>
          <a:effectRef idx="0">
            <a:schemeClr val="accent1"/>
          </a:effectRef>
          <a:fontRef idx="minor">
            <a:schemeClr val="tx1"/>
          </a:fontRef>
        </p:style>
      </p:cxnSp>
      <p:pic>
        <p:nvPicPr>
          <p:cNvPr id="48" name="グラフィックス 47" descr="もみの木 単色塗りつぶし">
            <a:extLst>
              <a:ext uri="{FF2B5EF4-FFF2-40B4-BE49-F238E27FC236}">
                <a16:creationId xmlns:a16="http://schemas.microsoft.com/office/drawing/2014/main" id="{33F0F9F6-347C-5AE8-42E9-A3E2647A9A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36" y="3918803"/>
            <a:ext cx="317617" cy="317617"/>
          </a:xfrm>
          <a:prstGeom prst="rect">
            <a:avLst/>
          </a:prstGeom>
        </p:spPr>
      </p:pic>
      <p:cxnSp>
        <p:nvCxnSpPr>
          <p:cNvPr id="11" name="直線コネクタ 10">
            <a:extLst>
              <a:ext uri="{FF2B5EF4-FFF2-40B4-BE49-F238E27FC236}">
                <a16:creationId xmlns:a16="http://schemas.microsoft.com/office/drawing/2014/main" id="{3755F477-3D1F-8A55-68BA-482FEC67C350}"/>
              </a:ext>
            </a:extLst>
          </p:cNvPr>
          <p:cNvCxnSpPr>
            <a:cxnSpLocks/>
          </p:cNvCxnSpPr>
          <p:nvPr/>
        </p:nvCxnSpPr>
        <p:spPr>
          <a:xfrm>
            <a:off x="456277" y="5123752"/>
            <a:ext cx="7140277" cy="0"/>
          </a:xfrm>
          <a:prstGeom prst="line">
            <a:avLst/>
          </a:prstGeom>
          <a:ln w="25400" cap="rnd">
            <a:solidFill>
              <a:srgbClr val="FFC000">
                <a:alpha val="71000"/>
              </a:srgbClr>
            </a:solidFill>
            <a:bevel/>
          </a:ln>
        </p:spPr>
        <p:style>
          <a:lnRef idx="1">
            <a:schemeClr val="accent1"/>
          </a:lnRef>
          <a:fillRef idx="0">
            <a:schemeClr val="accent1"/>
          </a:fillRef>
          <a:effectRef idx="0">
            <a:schemeClr val="accent1"/>
          </a:effectRef>
          <a:fontRef idx="minor">
            <a:schemeClr val="tx1"/>
          </a:fontRef>
        </p:style>
      </p:cxnSp>
      <p:pic>
        <p:nvPicPr>
          <p:cNvPr id="20" name="グラフィックス 19" descr="もみの木 単色塗りつぶし">
            <a:extLst>
              <a:ext uri="{FF2B5EF4-FFF2-40B4-BE49-F238E27FC236}">
                <a16:creationId xmlns:a16="http://schemas.microsoft.com/office/drawing/2014/main" id="{9B804D2C-8678-42CF-0992-A1A0505BF57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29" y="4873328"/>
            <a:ext cx="317617" cy="317617"/>
          </a:xfrm>
          <a:prstGeom prst="rect">
            <a:avLst/>
          </a:prstGeom>
        </p:spPr>
      </p:pic>
      <p:pic>
        <p:nvPicPr>
          <p:cNvPr id="22" name="グラフィックス 21" descr="もみの木 単色塗りつぶし">
            <a:extLst>
              <a:ext uri="{FF2B5EF4-FFF2-40B4-BE49-F238E27FC236}">
                <a16:creationId xmlns:a16="http://schemas.microsoft.com/office/drawing/2014/main" id="{8920A961-AA03-4D96-B88D-501FF874E02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415" y="5247110"/>
            <a:ext cx="317617" cy="317617"/>
          </a:xfrm>
          <a:prstGeom prst="rect">
            <a:avLst/>
          </a:prstGeom>
        </p:spPr>
      </p:pic>
      <p:pic>
        <p:nvPicPr>
          <p:cNvPr id="34" name="グラフィックス 33" descr="もみの木 単色塗りつぶし">
            <a:extLst>
              <a:ext uri="{FF2B5EF4-FFF2-40B4-BE49-F238E27FC236}">
                <a16:creationId xmlns:a16="http://schemas.microsoft.com/office/drawing/2014/main" id="{3681E759-E16A-DAFE-1453-B6A949B337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414" y="5603727"/>
            <a:ext cx="317617" cy="317617"/>
          </a:xfrm>
          <a:prstGeom prst="rect">
            <a:avLst/>
          </a:prstGeom>
        </p:spPr>
      </p:pic>
      <p:pic>
        <p:nvPicPr>
          <p:cNvPr id="19" name="グラフィックス 18" descr="もみの木 単色塗りつぶし">
            <a:extLst>
              <a:ext uri="{FF2B5EF4-FFF2-40B4-BE49-F238E27FC236}">
                <a16:creationId xmlns:a16="http://schemas.microsoft.com/office/drawing/2014/main" id="{26213C9B-091E-A82B-53F7-F5E0631B53E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289" y="5995818"/>
            <a:ext cx="317617" cy="317617"/>
          </a:xfrm>
          <a:prstGeom prst="rect">
            <a:avLst/>
          </a:prstGeom>
        </p:spPr>
      </p:pic>
      <p:cxnSp>
        <p:nvCxnSpPr>
          <p:cNvPr id="3" name="直線コネクタ 2">
            <a:extLst>
              <a:ext uri="{FF2B5EF4-FFF2-40B4-BE49-F238E27FC236}">
                <a16:creationId xmlns:a16="http://schemas.microsoft.com/office/drawing/2014/main" id="{E38BC37E-AF2C-A34F-2474-DD8D20C0CAD1}"/>
              </a:ext>
            </a:extLst>
          </p:cNvPr>
          <p:cNvCxnSpPr>
            <a:cxnSpLocks/>
          </p:cNvCxnSpPr>
          <p:nvPr/>
        </p:nvCxnSpPr>
        <p:spPr>
          <a:xfrm>
            <a:off x="410031" y="6527556"/>
            <a:ext cx="5283692" cy="0"/>
          </a:xfrm>
          <a:prstGeom prst="line">
            <a:avLst/>
          </a:prstGeom>
          <a:ln w="25400" cap="rnd">
            <a:solidFill>
              <a:srgbClr val="FFC000">
                <a:alpha val="71000"/>
              </a:srgbClr>
            </a:solidFill>
            <a:beve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8073DB5D-43C5-124F-42A5-C577497A04FB}"/>
              </a:ext>
            </a:extLst>
          </p:cNvPr>
          <p:cNvSpPr/>
          <p:nvPr/>
        </p:nvSpPr>
        <p:spPr>
          <a:xfrm>
            <a:off x="88876" y="996439"/>
            <a:ext cx="8939475" cy="356893"/>
          </a:xfrm>
          <a:prstGeom prst="rect">
            <a:avLst/>
          </a:prstGeom>
          <a:solidFill>
            <a:srgbClr val="00B0F0"/>
          </a:solidFill>
          <a:ln cap="rnd">
            <a:solidFill>
              <a:srgbClr val="00B0F0"/>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40"/>
              </a:lnSpc>
            </a:pPr>
            <a:r>
              <a:rPr kumimoji="1" lang="ja-JP" altLang="en-US" sz="1867" b="1">
                <a:latin typeface="Meiryo UI" panose="020B0604030504040204" pitchFamily="50" charset="-128"/>
                <a:ea typeface="Meiryo UI" panose="020B0604030504040204" pitchFamily="50" charset="-128"/>
              </a:rPr>
              <a:t>　「森林サービス産業推進地域」 とは</a:t>
            </a:r>
          </a:p>
        </p:txBody>
      </p:sp>
      <p:sp>
        <p:nvSpPr>
          <p:cNvPr id="7" name="正方形/長方形 6">
            <a:extLst>
              <a:ext uri="{FF2B5EF4-FFF2-40B4-BE49-F238E27FC236}">
                <a16:creationId xmlns:a16="http://schemas.microsoft.com/office/drawing/2014/main" id="{9A769C8E-5D54-9327-6600-B5FF32C76560}"/>
              </a:ext>
            </a:extLst>
          </p:cNvPr>
          <p:cNvSpPr/>
          <p:nvPr/>
        </p:nvSpPr>
        <p:spPr>
          <a:xfrm>
            <a:off x="92414" y="996439"/>
            <a:ext cx="8935937" cy="2324306"/>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 name="正方形/長方形 3">
            <a:extLst>
              <a:ext uri="{FF2B5EF4-FFF2-40B4-BE49-F238E27FC236}">
                <a16:creationId xmlns:a16="http://schemas.microsoft.com/office/drawing/2014/main" id="{FBB82147-FB7F-51EA-FA25-17609BEA0B2F}"/>
              </a:ext>
            </a:extLst>
          </p:cNvPr>
          <p:cNvSpPr/>
          <p:nvPr/>
        </p:nvSpPr>
        <p:spPr>
          <a:xfrm>
            <a:off x="8709313" y="6398876"/>
            <a:ext cx="377890"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21</a:t>
            </a:fld>
            <a:endParaRPr kumimoji="1" lang="ja-JP" altLang="en-US" sz="1400" b="1"/>
          </a:p>
        </p:txBody>
      </p:sp>
    </p:spTree>
    <p:extLst>
      <p:ext uri="{BB962C8B-B14F-4D97-AF65-F5344CB8AC3E}">
        <p14:creationId xmlns:p14="http://schemas.microsoft.com/office/powerpoint/2010/main" val="1784778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4">
            <a:extLst>
              <a:ext uri="{FF2B5EF4-FFF2-40B4-BE49-F238E27FC236}">
                <a16:creationId xmlns:a16="http://schemas.microsoft.com/office/drawing/2014/main" id="{0EBC040A-B66E-4786-8C19-51EEF28C10BA}"/>
              </a:ext>
            </a:extLst>
          </p:cNvPr>
          <p:cNvSpPr txBox="1">
            <a:spLocks/>
          </p:cNvSpPr>
          <p:nvPr/>
        </p:nvSpPr>
        <p:spPr>
          <a:xfrm>
            <a:off x="248672" y="27349"/>
            <a:ext cx="6283106" cy="394937"/>
          </a:xfrm>
          <a:prstGeom prst="rect">
            <a:avLst/>
          </a:prstGeom>
        </p:spPr>
        <p:txBody>
          <a:bodyPr vert="horz" lIns="77913" tIns="38957" rIns="77913" bIns="38957"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779173"/>
            <a:r>
              <a:rPr lang="ja-JP" altLang="en-US" sz="2000" b="1">
                <a:latin typeface="ＭＳ ゴシック" panose="020B0609070205080204" pitchFamily="49" charset="-128"/>
                <a:ea typeface="ＭＳ ゴシック" panose="020B0609070205080204" pitchFamily="49" charset="-128"/>
              </a:rPr>
              <a:t>企業等による森のプログラムの活用状況</a:t>
            </a:r>
          </a:p>
        </p:txBody>
      </p:sp>
      <p:graphicFrame>
        <p:nvGraphicFramePr>
          <p:cNvPr id="2" name="表 1">
            <a:extLst>
              <a:ext uri="{FF2B5EF4-FFF2-40B4-BE49-F238E27FC236}">
                <a16:creationId xmlns:a16="http://schemas.microsoft.com/office/drawing/2014/main" id="{53CD9894-7CB7-96E6-F565-BD3DF2195BA1}"/>
              </a:ext>
            </a:extLst>
          </p:cNvPr>
          <p:cNvGraphicFramePr>
            <a:graphicFrameLocks noGrp="1"/>
          </p:cNvGraphicFramePr>
          <p:nvPr>
            <p:extLst>
              <p:ext uri="{D42A27DB-BD31-4B8C-83A1-F6EECF244321}">
                <p14:modId xmlns:p14="http://schemas.microsoft.com/office/powerpoint/2010/main" val="1735143402"/>
              </p:ext>
            </p:extLst>
          </p:nvPr>
        </p:nvGraphicFramePr>
        <p:xfrm>
          <a:off x="487837" y="1334850"/>
          <a:ext cx="8088688" cy="5339206"/>
        </p:xfrm>
        <a:graphic>
          <a:graphicData uri="http://schemas.openxmlformats.org/drawingml/2006/table">
            <a:tbl>
              <a:tblPr>
                <a:tableStyleId>{5C22544A-7EE6-4342-B048-85BDC9FD1C3A}</a:tableStyleId>
              </a:tblPr>
              <a:tblGrid>
                <a:gridCol w="2498052">
                  <a:extLst>
                    <a:ext uri="{9D8B030D-6E8A-4147-A177-3AD203B41FA5}">
                      <a16:colId xmlns:a16="http://schemas.microsoft.com/office/drawing/2014/main" val="3531925989"/>
                    </a:ext>
                  </a:extLst>
                </a:gridCol>
                <a:gridCol w="538771">
                  <a:extLst>
                    <a:ext uri="{9D8B030D-6E8A-4147-A177-3AD203B41FA5}">
                      <a16:colId xmlns:a16="http://schemas.microsoft.com/office/drawing/2014/main" val="1144911690"/>
                    </a:ext>
                  </a:extLst>
                </a:gridCol>
                <a:gridCol w="538771">
                  <a:extLst>
                    <a:ext uri="{9D8B030D-6E8A-4147-A177-3AD203B41FA5}">
                      <a16:colId xmlns:a16="http://schemas.microsoft.com/office/drawing/2014/main" val="3800347851"/>
                    </a:ext>
                  </a:extLst>
                </a:gridCol>
                <a:gridCol w="538771">
                  <a:extLst>
                    <a:ext uri="{9D8B030D-6E8A-4147-A177-3AD203B41FA5}">
                      <a16:colId xmlns:a16="http://schemas.microsoft.com/office/drawing/2014/main" val="783860993"/>
                    </a:ext>
                  </a:extLst>
                </a:gridCol>
                <a:gridCol w="538771">
                  <a:extLst>
                    <a:ext uri="{9D8B030D-6E8A-4147-A177-3AD203B41FA5}">
                      <a16:colId xmlns:a16="http://schemas.microsoft.com/office/drawing/2014/main" val="1883849776"/>
                    </a:ext>
                  </a:extLst>
                </a:gridCol>
                <a:gridCol w="429444">
                  <a:extLst>
                    <a:ext uri="{9D8B030D-6E8A-4147-A177-3AD203B41FA5}">
                      <a16:colId xmlns:a16="http://schemas.microsoft.com/office/drawing/2014/main" val="3134343632"/>
                    </a:ext>
                  </a:extLst>
                </a:gridCol>
                <a:gridCol w="429444">
                  <a:extLst>
                    <a:ext uri="{9D8B030D-6E8A-4147-A177-3AD203B41FA5}">
                      <a16:colId xmlns:a16="http://schemas.microsoft.com/office/drawing/2014/main" val="1544291137"/>
                    </a:ext>
                  </a:extLst>
                </a:gridCol>
                <a:gridCol w="429444">
                  <a:extLst>
                    <a:ext uri="{9D8B030D-6E8A-4147-A177-3AD203B41FA5}">
                      <a16:colId xmlns:a16="http://schemas.microsoft.com/office/drawing/2014/main" val="29229710"/>
                    </a:ext>
                  </a:extLst>
                </a:gridCol>
                <a:gridCol w="429444">
                  <a:extLst>
                    <a:ext uri="{9D8B030D-6E8A-4147-A177-3AD203B41FA5}">
                      <a16:colId xmlns:a16="http://schemas.microsoft.com/office/drawing/2014/main" val="3978217454"/>
                    </a:ext>
                  </a:extLst>
                </a:gridCol>
                <a:gridCol w="429444">
                  <a:extLst>
                    <a:ext uri="{9D8B030D-6E8A-4147-A177-3AD203B41FA5}">
                      <a16:colId xmlns:a16="http://schemas.microsoft.com/office/drawing/2014/main" val="3463189042"/>
                    </a:ext>
                  </a:extLst>
                </a:gridCol>
                <a:gridCol w="429444">
                  <a:extLst>
                    <a:ext uri="{9D8B030D-6E8A-4147-A177-3AD203B41FA5}">
                      <a16:colId xmlns:a16="http://schemas.microsoft.com/office/drawing/2014/main" val="2459225683"/>
                    </a:ext>
                  </a:extLst>
                </a:gridCol>
                <a:gridCol w="429444">
                  <a:extLst>
                    <a:ext uri="{9D8B030D-6E8A-4147-A177-3AD203B41FA5}">
                      <a16:colId xmlns:a16="http://schemas.microsoft.com/office/drawing/2014/main" val="3288354103"/>
                    </a:ext>
                  </a:extLst>
                </a:gridCol>
                <a:gridCol w="429444">
                  <a:extLst>
                    <a:ext uri="{9D8B030D-6E8A-4147-A177-3AD203B41FA5}">
                      <a16:colId xmlns:a16="http://schemas.microsoft.com/office/drawing/2014/main" val="1763877296"/>
                    </a:ext>
                  </a:extLst>
                </a:gridCol>
              </a:tblGrid>
              <a:tr h="640996">
                <a:tc>
                  <a:txBody>
                    <a:bodyPr/>
                    <a:lstStyle/>
                    <a:p>
                      <a:pPr algn="ctr" fontAlgn="ctr"/>
                      <a:r>
                        <a:rPr lang="ja-JP" altLang="en-US" sz="1300" b="1" u="none" strike="noStrike">
                          <a:solidFill>
                            <a:schemeClr val="bg1"/>
                          </a:solidFill>
                          <a:effectLst/>
                          <a:latin typeface="Meiryo UI" panose="020B0604030504040204" pitchFamily="50" charset="-128"/>
                          <a:ea typeface="Meiryo UI" panose="020B0604030504040204" pitchFamily="50" charset="-128"/>
                        </a:rPr>
                        <a:t>森のプログラム活用企業例</a:t>
                      </a:r>
                      <a:endParaRPr lang="en-US" altLang="ja-JP" sz="1300" b="1" u="none" strike="noStrike">
                        <a:solidFill>
                          <a:schemeClr val="bg1"/>
                        </a:solidFill>
                        <a:effectLst/>
                        <a:latin typeface="Meiryo UI" panose="020B0604030504040204" pitchFamily="50" charset="-128"/>
                        <a:ea typeface="Meiryo UI" panose="020B0604030504040204" pitchFamily="50" charset="-128"/>
                      </a:endParaRPr>
                    </a:p>
                    <a:p>
                      <a:pPr algn="ctr" fontAlgn="ctr"/>
                      <a:endParaRPr lang="en-US" altLang="ja-JP" sz="900" b="1" u="none" strike="noStrike">
                        <a:solidFill>
                          <a:schemeClr val="bg1"/>
                        </a:solidFill>
                        <a:effectLst/>
                        <a:latin typeface="Meiryo UI" panose="020B0604030504040204" pitchFamily="50" charset="-128"/>
                        <a:ea typeface="Meiryo UI" panose="020B0604030504040204" pitchFamily="50" charset="-128"/>
                      </a:endParaRPr>
                    </a:p>
                  </a:txBody>
                  <a:tcPr marL="30675" marR="30675" marT="30675" marB="0" anchor="ctr">
                    <a:lnB w="12700" cap="flat" cmpd="sng" algn="ctr">
                      <a:solidFill>
                        <a:schemeClr val="bg1">
                          <a:lumMod val="50000"/>
                        </a:schemeClr>
                      </a:solidFill>
                      <a:prstDash val="solid"/>
                      <a:round/>
                      <a:headEnd type="none" w="med" len="med"/>
                      <a:tailEnd type="none" w="med" len="med"/>
                    </a:lnB>
                    <a:solidFill>
                      <a:schemeClr val="bg2">
                        <a:lumMod val="25000"/>
                      </a:schemeClr>
                    </a:solidFill>
                  </a:tcPr>
                </a:tc>
                <a:tc>
                  <a:txBody>
                    <a:bodyPr/>
                    <a:lstStyle/>
                    <a:p>
                      <a:pPr algn="ctr" fontAlgn="ctr"/>
                      <a:r>
                        <a:rPr lang="ja-JP" altLang="en-US" sz="900" b="1" u="none" strike="noStrike">
                          <a:solidFill>
                            <a:schemeClr val="bg1"/>
                          </a:solidFill>
                          <a:effectLst/>
                          <a:latin typeface="Meiryo UI" panose="020B0604030504040204" pitchFamily="50" charset="-128"/>
                          <a:ea typeface="Meiryo UI" panose="020B0604030504040204" pitchFamily="50" charset="-128"/>
                        </a:rPr>
                        <a:t>心と体の健康づくり</a:t>
                      </a:r>
                      <a:endParaRPr lang="ja-JP" altLang="en-US" sz="900" b="1" i="0" u="none" strike="noStrike">
                        <a:solidFill>
                          <a:schemeClr val="bg1"/>
                        </a:solidFill>
                        <a:effectLst/>
                        <a:latin typeface="Meiryo UI" panose="020B0604030504040204" pitchFamily="50" charset="-128"/>
                        <a:ea typeface="Meiryo UI" panose="020B0604030504040204" pitchFamily="50" charset="-128"/>
                      </a:endParaRPr>
                    </a:p>
                  </a:txBody>
                  <a:tcPr marL="0" marR="0" marT="30675" marB="0" anchor="ctr">
                    <a:lnB w="12700" cap="flat" cmpd="sng" algn="ctr">
                      <a:solidFill>
                        <a:schemeClr val="bg1">
                          <a:lumMod val="50000"/>
                        </a:schemeClr>
                      </a:solidFill>
                      <a:prstDash val="solid"/>
                      <a:round/>
                      <a:headEnd type="none" w="med" len="med"/>
                      <a:tailEnd type="none" w="med" len="med"/>
                    </a:lnB>
                    <a:solidFill>
                      <a:schemeClr val="bg2">
                        <a:lumMod val="25000"/>
                      </a:schemeClr>
                    </a:solidFill>
                  </a:tcPr>
                </a:tc>
                <a:tc>
                  <a:txBody>
                    <a:bodyPr/>
                    <a:lstStyle/>
                    <a:p>
                      <a:pPr algn="ctr" fontAlgn="ctr"/>
                      <a:r>
                        <a:rPr lang="ja-JP" altLang="en-US" sz="1000" b="1" u="none" strike="noStrike">
                          <a:solidFill>
                            <a:schemeClr val="bg1"/>
                          </a:solidFill>
                          <a:effectLst/>
                          <a:latin typeface="Meiryo UI" panose="020B0604030504040204" pitchFamily="50" charset="-128"/>
                          <a:ea typeface="Meiryo UI" panose="020B0604030504040204" pitchFamily="50" charset="-128"/>
                        </a:rPr>
                        <a:t>ﾁｰﾑﾋﾞﾙﾃﾞｨﾝｸﾞ・ｺﾐｭﾆｹｰｼｮﾝ</a:t>
                      </a:r>
                      <a:r>
                        <a:rPr lang="ja-JP" altLang="en-US" sz="900" b="1" u="none" strike="noStrike">
                          <a:solidFill>
                            <a:schemeClr val="bg1"/>
                          </a:solidFill>
                          <a:effectLst/>
                          <a:latin typeface="Meiryo UI" panose="020B0604030504040204" pitchFamily="50" charset="-128"/>
                          <a:ea typeface="Meiryo UI" panose="020B0604030504040204" pitchFamily="50" charset="-128"/>
                        </a:rPr>
                        <a:t>強化</a:t>
                      </a:r>
                      <a:endParaRPr lang="ja-JP" altLang="en-US" sz="900" b="1" i="0" u="none" strike="noStrike">
                        <a:solidFill>
                          <a:schemeClr val="bg1"/>
                        </a:solidFill>
                        <a:effectLst/>
                        <a:latin typeface="Meiryo UI" panose="020B0604030504040204" pitchFamily="50" charset="-128"/>
                        <a:ea typeface="Meiryo UI" panose="020B0604030504040204" pitchFamily="50" charset="-128"/>
                      </a:endParaRPr>
                    </a:p>
                  </a:txBody>
                  <a:tcPr marL="0" marR="0" marT="30675" marB="0" anchor="ctr">
                    <a:lnB w="12700" cap="flat" cmpd="sng" algn="ctr">
                      <a:solidFill>
                        <a:schemeClr val="bg1">
                          <a:lumMod val="50000"/>
                        </a:schemeClr>
                      </a:solidFill>
                      <a:prstDash val="solid"/>
                      <a:round/>
                      <a:headEnd type="none" w="med" len="med"/>
                      <a:tailEnd type="none" w="med" len="med"/>
                    </a:lnB>
                    <a:solidFill>
                      <a:schemeClr val="bg2">
                        <a:lumMod val="25000"/>
                      </a:schemeClr>
                    </a:solidFill>
                  </a:tcPr>
                </a:tc>
                <a:tc>
                  <a:txBody>
                    <a:bodyPr/>
                    <a:lstStyle/>
                    <a:p>
                      <a:pPr algn="ctr" fontAlgn="ctr"/>
                      <a:r>
                        <a:rPr lang="ja-JP" altLang="en-US" sz="900" b="1" u="none" strike="noStrike">
                          <a:solidFill>
                            <a:schemeClr val="bg1"/>
                          </a:solidFill>
                          <a:effectLst/>
                          <a:latin typeface="Meiryo UI" panose="020B0604030504040204" pitchFamily="50" charset="-128"/>
                          <a:ea typeface="Meiryo UI" panose="020B0604030504040204" pitchFamily="50" charset="-128"/>
                        </a:rPr>
                        <a:t>経営・</a:t>
                      </a:r>
                      <a:endParaRPr lang="en-US" altLang="ja-JP" sz="900" b="1" u="none" strike="noStrike">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u="none" strike="noStrike">
                          <a:solidFill>
                            <a:schemeClr val="bg1"/>
                          </a:solidFill>
                          <a:effectLst/>
                          <a:latin typeface="Meiryo UI" panose="020B0604030504040204" pitchFamily="50" charset="-128"/>
                          <a:ea typeface="Meiryo UI" panose="020B0604030504040204" pitchFamily="50" charset="-128"/>
                        </a:rPr>
                        <a:t>プロジェクトに新たな視点</a:t>
                      </a:r>
                      <a:endParaRPr lang="ja-JP" altLang="en-US" sz="900" b="1" i="0" u="none" strike="noStrike">
                        <a:solidFill>
                          <a:schemeClr val="bg1"/>
                        </a:solidFill>
                        <a:effectLst/>
                        <a:latin typeface="Meiryo UI" panose="020B0604030504040204" pitchFamily="50" charset="-128"/>
                        <a:ea typeface="Meiryo UI" panose="020B0604030504040204" pitchFamily="50" charset="-128"/>
                      </a:endParaRPr>
                    </a:p>
                  </a:txBody>
                  <a:tcPr marL="0" marR="0" marT="30675" marB="0" anchor="ctr">
                    <a:lnB w="12700" cap="flat" cmpd="sng" algn="ctr">
                      <a:solidFill>
                        <a:schemeClr val="bg1">
                          <a:lumMod val="50000"/>
                        </a:schemeClr>
                      </a:solidFill>
                      <a:prstDash val="solid"/>
                      <a:round/>
                      <a:headEnd type="none" w="med" len="med"/>
                      <a:tailEnd type="none" w="med" len="med"/>
                    </a:lnB>
                    <a:solidFill>
                      <a:schemeClr val="bg2">
                        <a:lumMod val="25000"/>
                      </a:schemeClr>
                    </a:solidFill>
                  </a:tcPr>
                </a:tc>
                <a:tc>
                  <a:txBody>
                    <a:bodyPr/>
                    <a:lstStyle/>
                    <a:p>
                      <a:pPr algn="ctr" fontAlgn="ctr"/>
                      <a:r>
                        <a:rPr lang="ja-JP" altLang="en-US" sz="900" b="1" i="0" u="none" strike="noStrike">
                          <a:solidFill>
                            <a:schemeClr val="bg1"/>
                          </a:solidFill>
                          <a:effectLst/>
                          <a:latin typeface="Meiryo UI" panose="020B0604030504040204" pitchFamily="50" charset="-128"/>
                          <a:ea typeface="Meiryo UI" panose="020B0604030504040204" pitchFamily="50" charset="-128"/>
                        </a:rPr>
                        <a:t>自社事業</a:t>
                      </a:r>
                      <a:endParaRPr lang="en-US" altLang="ja-JP" sz="900" b="1" i="0" u="none" strike="noStrike">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i="0" u="none" strike="noStrike">
                          <a:solidFill>
                            <a:schemeClr val="bg1"/>
                          </a:solidFill>
                          <a:effectLst/>
                          <a:latin typeface="Meiryo UI" panose="020B0604030504040204" pitchFamily="50" charset="-128"/>
                          <a:ea typeface="Meiryo UI" panose="020B0604030504040204" pitchFamily="50" charset="-128"/>
                        </a:rPr>
                        <a:t>企業理念</a:t>
                      </a:r>
                      <a:endParaRPr lang="en-US" altLang="ja-JP" sz="900" b="1" i="0" u="none" strike="noStrike">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i="0" u="none" strike="noStrike">
                          <a:solidFill>
                            <a:schemeClr val="bg1"/>
                          </a:solidFill>
                          <a:effectLst/>
                          <a:latin typeface="Meiryo UI" panose="020B0604030504040204" pitchFamily="50" charset="-128"/>
                          <a:ea typeface="Meiryo UI" panose="020B0604030504040204" pitchFamily="50" charset="-128"/>
                        </a:rPr>
                        <a:t>に対する</a:t>
                      </a:r>
                      <a:endParaRPr lang="en-US" altLang="ja-JP" sz="900" b="1" i="0" u="none" strike="noStrike">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i="0" u="none" strike="noStrike">
                          <a:solidFill>
                            <a:schemeClr val="bg1"/>
                          </a:solidFill>
                          <a:effectLst/>
                          <a:latin typeface="Meiryo UI" panose="020B0604030504040204" pitchFamily="50" charset="-128"/>
                          <a:ea typeface="Meiryo UI" panose="020B0604030504040204" pitchFamily="50" charset="-128"/>
                        </a:rPr>
                        <a:t>理解向上</a:t>
                      </a:r>
                    </a:p>
                  </a:txBody>
                  <a:tcPr marL="0" marR="0" marT="30675" marB="0" anchor="ctr">
                    <a:lnB w="12700" cap="flat" cmpd="sng" algn="ctr">
                      <a:solidFill>
                        <a:schemeClr val="bg1">
                          <a:lumMod val="50000"/>
                        </a:schemeClr>
                      </a:solidFill>
                      <a:prstDash val="solid"/>
                      <a:round/>
                      <a:headEnd type="none" w="med" len="med"/>
                      <a:tailEnd type="none" w="med" len="med"/>
                    </a:lnB>
                    <a:solidFill>
                      <a:schemeClr val="bg2">
                        <a:lumMod val="25000"/>
                      </a:schemeClr>
                    </a:solidFill>
                  </a:tcPr>
                </a:tc>
                <a:tc>
                  <a:txBody>
                    <a:bodyPr/>
                    <a:lstStyle/>
                    <a:p>
                      <a:pPr algn="ctr" fontAlgn="ctr"/>
                      <a:r>
                        <a:rPr lang="ja-JP" altLang="en-US" sz="900" b="1" u="none" strike="noStrike">
                          <a:solidFill>
                            <a:schemeClr val="bg1"/>
                          </a:solidFill>
                          <a:effectLst/>
                          <a:latin typeface="Meiryo UI" panose="020B0604030504040204" pitchFamily="50" charset="-128"/>
                          <a:ea typeface="Meiryo UI" panose="020B0604030504040204" pitchFamily="50" charset="-128"/>
                        </a:rPr>
                        <a:t>環境</a:t>
                      </a:r>
                      <a:endParaRPr lang="en-US" altLang="ja-JP" sz="900" b="1" u="none" strike="noStrike">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u="none" strike="noStrike">
                          <a:solidFill>
                            <a:schemeClr val="bg1"/>
                          </a:solidFill>
                          <a:effectLst/>
                          <a:latin typeface="Meiryo UI" panose="020B0604030504040204" pitchFamily="50" charset="-128"/>
                          <a:ea typeface="Meiryo UI" panose="020B0604030504040204" pitchFamily="50" charset="-128"/>
                        </a:rPr>
                        <a:t>教育</a:t>
                      </a:r>
                      <a:endParaRPr lang="ja-JP" altLang="en-US" sz="900" b="1" i="0" u="none" strike="noStrike">
                        <a:solidFill>
                          <a:schemeClr val="bg1"/>
                        </a:solidFill>
                        <a:effectLst/>
                        <a:latin typeface="Meiryo UI" panose="020B0604030504040204" pitchFamily="50" charset="-128"/>
                        <a:ea typeface="Meiryo UI" panose="020B0604030504040204" pitchFamily="50" charset="-128"/>
                      </a:endParaRPr>
                    </a:p>
                  </a:txBody>
                  <a:tcPr marL="0" marR="0" marT="30675" marB="0" anchor="ctr">
                    <a:lnB w="12700" cap="flat" cmpd="sng" algn="ctr">
                      <a:solidFill>
                        <a:schemeClr val="bg1">
                          <a:lumMod val="50000"/>
                        </a:schemeClr>
                      </a:solidFill>
                      <a:prstDash val="solid"/>
                      <a:round/>
                      <a:headEnd type="none" w="med" len="med"/>
                      <a:tailEnd type="none" w="med" len="med"/>
                    </a:lnB>
                    <a:solidFill>
                      <a:schemeClr val="bg2">
                        <a:lumMod val="25000"/>
                      </a:schemeClr>
                    </a:solidFill>
                  </a:tcPr>
                </a:tc>
                <a:tc>
                  <a:txBody>
                    <a:bodyPr/>
                    <a:lstStyle/>
                    <a:p>
                      <a:pPr algn="ctr" fontAlgn="ctr"/>
                      <a:r>
                        <a:rPr lang="ja-JP" altLang="en-US" sz="900" b="1" i="0" u="none" strike="noStrike">
                          <a:solidFill>
                            <a:schemeClr val="bg1"/>
                          </a:solidFill>
                          <a:effectLst/>
                          <a:latin typeface="Meiryo UI" panose="020B0604030504040204" pitchFamily="50" charset="-128"/>
                          <a:ea typeface="Meiryo UI" panose="020B0604030504040204" pitchFamily="50" charset="-128"/>
                        </a:rPr>
                        <a:t>能力</a:t>
                      </a:r>
                      <a:endParaRPr lang="en-US" altLang="ja-JP" sz="900" b="1" i="0" u="none" strike="noStrike">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i="0" u="none" strike="noStrike">
                          <a:solidFill>
                            <a:schemeClr val="bg1"/>
                          </a:solidFill>
                          <a:effectLst/>
                          <a:latin typeface="Meiryo UI" panose="020B0604030504040204" pitchFamily="50" charset="-128"/>
                          <a:ea typeface="Meiryo UI" panose="020B0604030504040204" pitchFamily="50" charset="-128"/>
                        </a:rPr>
                        <a:t>向上</a:t>
                      </a:r>
                      <a:endParaRPr lang="en-US" altLang="ja-JP" sz="900" b="1" i="0" u="none" strike="noStrike">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i="0" u="none" strike="noStrike">
                          <a:solidFill>
                            <a:schemeClr val="bg1"/>
                          </a:solidFill>
                          <a:effectLst/>
                          <a:latin typeface="Meiryo UI" panose="020B0604030504040204" pitchFamily="50" charset="-128"/>
                          <a:ea typeface="Meiryo UI" panose="020B0604030504040204" pitchFamily="50" charset="-128"/>
                        </a:rPr>
                        <a:t>・</a:t>
                      </a:r>
                      <a:endParaRPr lang="en-US" altLang="ja-JP" sz="900" b="1" i="0" u="none" strike="noStrike">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i="0" u="none" strike="noStrike">
                          <a:solidFill>
                            <a:schemeClr val="bg1"/>
                          </a:solidFill>
                          <a:effectLst/>
                          <a:latin typeface="Meiryo UI" panose="020B0604030504040204" pitchFamily="50" charset="-128"/>
                          <a:ea typeface="Meiryo UI" panose="020B0604030504040204" pitchFamily="50" charset="-128"/>
                        </a:rPr>
                        <a:t>内省</a:t>
                      </a:r>
                    </a:p>
                  </a:txBody>
                  <a:tcPr marL="0" marR="0" marT="30675" marB="0" anchor="ctr">
                    <a:lnB w="12700" cap="flat" cmpd="sng" algn="ctr">
                      <a:solidFill>
                        <a:schemeClr val="bg1">
                          <a:lumMod val="50000"/>
                        </a:schemeClr>
                      </a:solidFill>
                      <a:prstDash val="solid"/>
                      <a:round/>
                      <a:headEnd type="none" w="med" len="med"/>
                      <a:tailEnd type="none" w="med" len="med"/>
                    </a:lnB>
                    <a:solidFill>
                      <a:schemeClr val="bg2">
                        <a:lumMod val="25000"/>
                      </a:schemeClr>
                    </a:solidFill>
                  </a:tcPr>
                </a:tc>
                <a:tc>
                  <a:txBody>
                    <a:bodyPr/>
                    <a:lstStyle/>
                    <a:p>
                      <a:pPr algn="ctr" fontAlgn="ctr"/>
                      <a:r>
                        <a:rPr lang="ja-JP" altLang="en-US" sz="900" b="1" i="0" u="none" strike="noStrike">
                          <a:solidFill>
                            <a:schemeClr val="bg1"/>
                          </a:solidFill>
                          <a:effectLst/>
                          <a:latin typeface="Meiryo UI" panose="020B0604030504040204" pitchFamily="50" charset="-128"/>
                          <a:ea typeface="Meiryo UI" panose="020B0604030504040204" pitchFamily="50" charset="-128"/>
                        </a:rPr>
                        <a:t>人材</a:t>
                      </a:r>
                      <a:endParaRPr lang="en-US" altLang="ja-JP" sz="900" b="1" i="0" u="none" strike="noStrike">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i="0" u="none" strike="noStrike">
                          <a:solidFill>
                            <a:schemeClr val="bg1"/>
                          </a:solidFill>
                          <a:effectLst/>
                          <a:latin typeface="Meiryo UI" panose="020B0604030504040204" pitchFamily="50" charset="-128"/>
                          <a:ea typeface="Meiryo UI" panose="020B0604030504040204" pitchFamily="50" charset="-128"/>
                        </a:rPr>
                        <a:t>確保</a:t>
                      </a:r>
                    </a:p>
                  </a:txBody>
                  <a:tcPr marL="0" marR="0" marT="30675" marB="0" anchor="ctr">
                    <a:lnB w="12700" cap="flat" cmpd="sng" algn="ctr">
                      <a:solidFill>
                        <a:schemeClr val="bg1">
                          <a:lumMod val="50000"/>
                        </a:schemeClr>
                      </a:solidFill>
                      <a:prstDash val="solid"/>
                      <a:round/>
                      <a:headEnd type="none" w="med" len="med"/>
                      <a:tailEnd type="none" w="med" len="med"/>
                    </a:lnB>
                    <a:solidFill>
                      <a:schemeClr val="bg2">
                        <a:lumMod val="25000"/>
                      </a:schemeClr>
                    </a:solidFill>
                  </a:tcPr>
                </a:tc>
                <a:tc>
                  <a:txBody>
                    <a:bodyPr/>
                    <a:lstStyle/>
                    <a:p>
                      <a:pPr algn="ctr" fontAlgn="ctr"/>
                      <a:r>
                        <a:rPr lang="ja-JP" altLang="en-US" sz="900" b="1" i="0" u="none" strike="noStrike">
                          <a:solidFill>
                            <a:schemeClr val="bg1"/>
                          </a:solidFill>
                          <a:effectLst/>
                          <a:latin typeface="Meiryo UI" panose="020B0604030504040204" pitchFamily="50" charset="-128"/>
                          <a:ea typeface="Meiryo UI" panose="020B0604030504040204" pitchFamily="50" charset="-128"/>
                        </a:rPr>
                        <a:t>エンゲ</a:t>
                      </a:r>
                      <a:endParaRPr lang="en-US" altLang="ja-JP" sz="900" b="1" i="0" u="none" strike="noStrike">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i="0" u="none" strike="noStrike">
                          <a:solidFill>
                            <a:schemeClr val="bg1"/>
                          </a:solidFill>
                          <a:effectLst/>
                          <a:latin typeface="Meiryo UI" panose="020B0604030504040204" pitchFamily="50" charset="-128"/>
                          <a:ea typeface="Meiryo UI" panose="020B0604030504040204" pitchFamily="50" charset="-128"/>
                        </a:rPr>
                        <a:t>ージ</a:t>
                      </a:r>
                      <a:endParaRPr lang="en-US" altLang="ja-JP" sz="900" b="1" i="0" u="none" strike="noStrike">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i="0" u="none" strike="noStrike">
                          <a:solidFill>
                            <a:schemeClr val="bg1"/>
                          </a:solidFill>
                          <a:effectLst/>
                          <a:latin typeface="Meiryo UI" panose="020B0604030504040204" pitchFamily="50" charset="-128"/>
                          <a:ea typeface="Meiryo UI" panose="020B0604030504040204" pitchFamily="50" charset="-128"/>
                        </a:rPr>
                        <a:t>メント</a:t>
                      </a:r>
                    </a:p>
                  </a:txBody>
                  <a:tcPr marL="0" marR="0" marT="30675" marB="0" anchor="ctr">
                    <a:lnB w="12700" cap="flat" cmpd="sng" algn="ctr">
                      <a:solidFill>
                        <a:schemeClr val="bg1">
                          <a:lumMod val="50000"/>
                        </a:schemeClr>
                      </a:solidFill>
                      <a:prstDash val="solid"/>
                      <a:round/>
                      <a:headEnd type="none" w="med" len="med"/>
                      <a:tailEnd type="none" w="med" len="med"/>
                    </a:lnB>
                    <a:solidFill>
                      <a:schemeClr val="bg2">
                        <a:lumMod val="25000"/>
                      </a:schemeClr>
                    </a:solidFill>
                  </a:tcPr>
                </a:tc>
                <a:tc>
                  <a:txBody>
                    <a:bodyPr/>
                    <a:lstStyle/>
                    <a:p>
                      <a:pPr algn="ctr" fontAlgn="ctr"/>
                      <a:r>
                        <a:rPr lang="ja-JP" altLang="en-US" sz="900" b="1" i="0" u="none" strike="noStrike">
                          <a:solidFill>
                            <a:schemeClr val="bg1"/>
                          </a:solidFill>
                          <a:effectLst/>
                          <a:latin typeface="Meiryo UI" panose="020B0604030504040204" pitchFamily="50" charset="-128"/>
                          <a:ea typeface="Meiryo UI" panose="020B0604030504040204" pitchFamily="50" charset="-128"/>
                        </a:rPr>
                        <a:t>福利</a:t>
                      </a:r>
                      <a:endParaRPr lang="en-US" altLang="ja-JP" sz="900" b="1" i="0" u="none" strike="noStrike">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i="0" u="none" strike="noStrike">
                          <a:solidFill>
                            <a:schemeClr val="bg1"/>
                          </a:solidFill>
                          <a:effectLst/>
                          <a:latin typeface="Meiryo UI" panose="020B0604030504040204" pitchFamily="50" charset="-128"/>
                          <a:ea typeface="Meiryo UI" panose="020B0604030504040204" pitchFamily="50" charset="-128"/>
                        </a:rPr>
                        <a:t>厚生</a:t>
                      </a:r>
                      <a:endParaRPr lang="en-US" altLang="ja-JP" sz="900" b="1" i="0" u="none" strike="noStrike">
                        <a:solidFill>
                          <a:schemeClr val="bg1"/>
                        </a:solidFill>
                        <a:effectLst/>
                        <a:latin typeface="Meiryo UI" panose="020B0604030504040204" pitchFamily="50" charset="-128"/>
                        <a:ea typeface="Meiryo UI" panose="020B0604030504040204" pitchFamily="50" charset="-128"/>
                      </a:endParaRPr>
                    </a:p>
                  </a:txBody>
                  <a:tcPr marL="0" marR="0" marT="30675" marB="0" anchor="ctr">
                    <a:lnB w="12700" cap="flat" cmpd="sng" algn="ctr">
                      <a:solidFill>
                        <a:schemeClr val="bg1">
                          <a:lumMod val="50000"/>
                        </a:schemeClr>
                      </a:solidFill>
                      <a:prstDash val="solid"/>
                      <a:round/>
                      <a:headEnd type="none" w="med" len="med"/>
                      <a:tailEnd type="none" w="med" len="med"/>
                    </a:lnB>
                    <a:solidFill>
                      <a:schemeClr val="bg2">
                        <a:lumMod val="25000"/>
                      </a:schemeClr>
                    </a:solidFill>
                  </a:tcPr>
                </a:tc>
                <a:tc>
                  <a:txBody>
                    <a:bodyPr/>
                    <a:lstStyle/>
                    <a:p>
                      <a:pPr algn="ctr" fontAlgn="ctr"/>
                      <a:r>
                        <a:rPr lang="ja-JP" altLang="en-US" sz="900" b="1" i="0" u="none" strike="noStrike">
                          <a:solidFill>
                            <a:schemeClr val="bg1"/>
                          </a:solidFill>
                          <a:effectLst/>
                          <a:latin typeface="Meiryo UI" panose="020B0604030504040204" pitchFamily="50" charset="-128"/>
                          <a:ea typeface="Meiryo UI" panose="020B0604030504040204" pitchFamily="50" charset="-128"/>
                        </a:rPr>
                        <a:t>プロモー</a:t>
                      </a:r>
                      <a:endParaRPr lang="en-US" altLang="ja-JP" sz="900" b="1" i="0" u="none" strike="noStrike">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i="0" u="none" strike="noStrike">
                          <a:solidFill>
                            <a:schemeClr val="bg1"/>
                          </a:solidFill>
                          <a:effectLst/>
                          <a:latin typeface="Meiryo UI" panose="020B0604030504040204" pitchFamily="50" charset="-128"/>
                          <a:ea typeface="Meiryo UI" panose="020B0604030504040204" pitchFamily="50" charset="-128"/>
                        </a:rPr>
                        <a:t>ション</a:t>
                      </a:r>
                    </a:p>
                  </a:txBody>
                  <a:tcPr marL="0" marR="0" marT="30675" marB="0" anchor="ctr">
                    <a:lnB w="12700" cap="flat" cmpd="sng" algn="ctr">
                      <a:solidFill>
                        <a:schemeClr val="bg1">
                          <a:lumMod val="50000"/>
                        </a:schemeClr>
                      </a:solidFill>
                      <a:prstDash val="solid"/>
                      <a:round/>
                      <a:headEnd type="none" w="med" len="med"/>
                      <a:tailEnd type="none" w="med" len="med"/>
                    </a:lnB>
                    <a:solidFill>
                      <a:schemeClr val="bg2">
                        <a:lumMod val="25000"/>
                      </a:schemeClr>
                    </a:solidFill>
                  </a:tcPr>
                </a:tc>
                <a:tc>
                  <a:txBody>
                    <a:bodyPr/>
                    <a:lstStyle/>
                    <a:p>
                      <a:pPr algn="ctr" fontAlgn="ctr"/>
                      <a:r>
                        <a:rPr lang="ja-JP" altLang="en-US" sz="900" b="1" u="none" strike="noStrike">
                          <a:solidFill>
                            <a:schemeClr val="bg1"/>
                          </a:solidFill>
                          <a:effectLst/>
                          <a:latin typeface="Meiryo UI" panose="020B0604030504040204" pitchFamily="50" charset="-128"/>
                          <a:ea typeface="Meiryo UI" panose="020B0604030504040204" pitchFamily="50" charset="-128"/>
                        </a:rPr>
                        <a:t>地域</a:t>
                      </a:r>
                      <a:endParaRPr lang="en-US" altLang="ja-JP" sz="900" b="1" u="none" strike="noStrike">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u="none" strike="noStrike">
                          <a:solidFill>
                            <a:schemeClr val="bg1"/>
                          </a:solidFill>
                          <a:effectLst/>
                          <a:latin typeface="Meiryo UI" panose="020B0604030504040204" pitchFamily="50" charset="-128"/>
                          <a:ea typeface="Meiryo UI" panose="020B0604030504040204" pitchFamily="50" charset="-128"/>
                        </a:rPr>
                        <a:t>・</a:t>
                      </a:r>
                      <a:br>
                        <a:rPr lang="ja-JP" altLang="en-US" sz="900" b="1" u="none" strike="noStrike">
                          <a:solidFill>
                            <a:schemeClr val="bg1"/>
                          </a:solidFill>
                          <a:effectLst/>
                          <a:latin typeface="Meiryo UI" panose="020B0604030504040204" pitchFamily="50" charset="-128"/>
                          <a:ea typeface="Meiryo UI" panose="020B0604030504040204" pitchFamily="50" charset="-128"/>
                        </a:rPr>
                      </a:br>
                      <a:r>
                        <a:rPr lang="ja-JP" altLang="en-US" sz="900" b="1" u="none" strike="noStrike">
                          <a:solidFill>
                            <a:schemeClr val="bg1"/>
                          </a:solidFill>
                          <a:effectLst/>
                          <a:latin typeface="Meiryo UI" panose="020B0604030504040204" pitchFamily="50" charset="-128"/>
                          <a:ea typeface="Meiryo UI" panose="020B0604030504040204" pitchFamily="50" charset="-128"/>
                        </a:rPr>
                        <a:t>社会</a:t>
                      </a:r>
                      <a:endParaRPr lang="en-US" altLang="ja-JP" sz="900" b="1" u="none" strike="noStrike">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u="none" strike="noStrike">
                          <a:solidFill>
                            <a:schemeClr val="bg1"/>
                          </a:solidFill>
                          <a:effectLst/>
                          <a:latin typeface="Meiryo UI" panose="020B0604030504040204" pitchFamily="50" charset="-128"/>
                          <a:ea typeface="Meiryo UI" panose="020B0604030504040204" pitchFamily="50" charset="-128"/>
                        </a:rPr>
                        <a:t>貢献</a:t>
                      </a:r>
                      <a:endParaRPr lang="ja-JP" altLang="en-US" sz="900" b="1" i="0" u="none" strike="noStrike">
                        <a:solidFill>
                          <a:schemeClr val="bg1"/>
                        </a:solidFill>
                        <a:effectLst/>
                        <a:latin typeface="Meiryo UI" panose="020B0604030504040204" pitchFamily="50" charset="-128"/>
                        <a:ea typeface="Meiryo UI" panose="020B0604030504040204" pitchFamily="50" charset="-128"/>
                      </a:endParaRPr>
                    </a:p>
                  </a:txBody>
                  <a:tcPr marL="0" marR="0" marT="30675" marB="0" anchor="ctr">
                    <a:lnB w="12700" cap="flat" cmpd="sng" algn="ctr">
                      <a:solidFill>
                        <a:schemeClr val="bg1">
                          <a:lumMod val="50000"/>
                        </a:schemeClr>
                      </a:solidFill>
                      <a:prstDash val="solid"/>
                      <a:round/>
                      <a:headEnd type="none" w="med" len="med"/>
                      <a:tailEnd type="none" w="med" len="med"/>
                    </a:lnB>
                    <a:solidFill>
                      <a:schemeClr val="bg2">
                        <a:lumMod val="25000"/>
                      </a:schemeClr>
                    </a:solidFill>
                  </a:tcPr>
                </a:tc>
                <a:tc>
                  <a:txBody>
                    <a:bodyPr/>
                    <a:lstStyle/>
                    <a:p>
                      <a:pPr algn="ctr" fontAlgn="ctr"/>
                      <a:r>
                        <a:rPr lang="ja-JP" altLang="en-US" sz="900" b="1" u="none" strike="noStrike">
                          <a:solidFill>
                            <a:schemeClr val="bg1"/>
                          </a:solidFill>
                          <a:effectLst/>
                          <a:latin typeface="Meiryo UI" panose="020B0604030504040204" pitchFamily="50" charset="-128"/>
                          <a:ea typeface="Meiryo UI" panose="020B0604030504040204" pitchFamily="50" charset="-128"/>
                        </a:rPr>
                        <a:t>地域</a:t>
                      </a:r>
                      <a:endParaRPr lang="en-US" altLang="ja-JP" sz="900" b="1" u="none" strike="noStrike">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u="none" strike="noStrike">
                          <a:solidFill>
                            <a:schemeClr val="bg1"/>
                          </a:solidFill>
                          <a:effectLst/>
                          <a:latin typeface="Meiryo UI" panose="020B0604030504040204" pitchFamily="50" charset="-128"/>
                          <a:ea typeface="Meiryo UI" panose="020B0604030504040204" pitchFamily="50" charset="-128"/>
                        </a:rPr>
                        <a:t>との</a:t>
                      </a:r>
                      <a:br>
                        <a:rPr lang="ja-JP" altLang="en-US" sz="900" b="1" u="none" strike="noStrike">
                          <a:solidFill>
                            <a:schemeClr val="bg1"/>
                          </a:solidFill>
                          <a:effectLst/>
                          <a:latin typeface="Meiryo UI" panose="020B0604030504040204" pitchFamily="50" charset="-128"/>
                          <a:ea typeface="Meiryo UI" panose="020B0604030504040204" pitchFamily="50" charset="-128"/>
                        </a:rPr>
                      </a:br>
                      <a:r>
                        <a:rPr lang="ja-JP" altLang="en-US" sz="900" b="1" u="none" strike="noStrike">
                          <a:solidFill>
                            <a:schemeClr val="bg1"/>
                          </a:solidFill>
                          <a:effectLst/>
                          <a:latin typeface="Meiryo UI" panose="020B0604030504040204" pitchFamily="50" charset="-128"/>
                          <a:ea typeface="Meiryo UI" panose="020B0604030504040204" pitchFamily="50" charset="-128"/>
                        </a:rPr>
                        <a:t>関係</a:t>
                      </a:r>
                      <a:endParaRPr lang="en-US" altLang="ja-JP" sz="900" b="1" u="none" strike="noStrike">
                        <a:solidFill>
                          <a:schemeClr val="bg1"/>
                        </a:solidFill>
                        <a:effectLst/>
                        <a:latin typeface="Meiryo UI" panose="020B0604030504040204" pitchFamily="50" charset="-128"/>
                        <a:ea typeface="Meiryo UI" panose="020B0604030504040204" pitchFamily="50" charset="-128"/>
                      </a:endParaRPr>
                    </a:p>
                    <a:p>
                      <a:pPr algn="ctr" fontAlgn="ctr"/>
                      <a:r>
                        <a:rPr lang="ja-JP" altLang="en-US" sz="900" b="1" u="none" strike="noStrike">
                          <a:solidFill>
                            <a:schemeClr val="bg1"/>
                          </a:solidFill>
                          <a:effectLst/>
                          <a:latin typeface="Meiryo UI" panose="020B0604030504040204" pitchFamily="50" charset="-128"/>
                          <a:ea typeface="Meiryo UI" panose="020B0604030504040204" pitchFamily="50" charset="-128"/>
                        </a:rPr>
                        <a:t>づくり</a:t>
                      </a:r>
                      <a:endParaRPr lang="ja-JP" altLang="en-US" sz="900" b="1" i="0" u="none" strike="noStrike">
                        <a:solidFill>
                          <a:schemeClr val="bg1"/>
                        </a:solidFill>
                        <a:effectLst/>
                        <a:latin typeface="Meiryo UI" panose="020B0604030504040204" pitchFamily="50" charset="-128"/>
                        <a:ea typeface="Meiryo UI" panose="020B0604030504040204" pitchFamily="50" charset="-128"/>
                      </a:endParaRPr>
                    </a:p>
                  </a:txBody>
                  <a:tcPr marL="0" marR="0" marT="30675" marB="0" anchor="ctr">
                    <a:lnB w="12700" cap="flat" cmpd="sng" algn="ctr">
                      <a:solidFill>
                        <a:schemeClr val="bg1">
                          <a:lumMod val="50000"/>
                        </a:schemeClr>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191828238"/>
                  </a:ext>
                </a:extLst>
              </a:tr>
              <a:tr h="213555">
                <a:tc>
                  <a:txBody>
                    <a:bodyPr/>
                    <a:lstStyle/>
                    <a:p>
                      <a:pPr algn="l" fontAlgn="ctr"/>
                      <a:r>
                        <a:rPr lang="en-US" altLang="ja-JP" sz="1200" u="none" strike="noStrike">
                          <a:effectLst/>
                          <a:latin typeface="Meiryo UI" panose="020B0604030504040204" pitchFamily="50" charset="-128"/>
                          <a:ea typeface="Meiryo UI" panose="020B0604030504040204" pitchFamily="50" charset="-128"/>
                        </a:rPr>
                        <a:t>TDK</a:t>
                      </a:r>
                      <a:r>
                        <a:rPr lang="ja-JP" altLang="en-US" sz="1200" u="none" strike="noStrike">
                          <a:effectLst/>
                          <a:latin typeface="Meiryo UI" panose="020B0604030504040204" pitchFamily="50" charset="-128"/>
                          <a:ea typeface="Meiryo UI" panose="020B0604030504040204" pitchFamily="50" charset="-128"/>
                        </a:rPr>
                        <a:t>ラムダ</a:t>
                      </a:r>
                      <a:r>
                        <a:rPr lang="en-US" altLang="ja-JP" sz="1200" u="none" strike="noStrike">
                          <a:effectLst/>
                          <a:latin typeface="Meiryo UI" panose="020B0604030504040204" pitchFamily="50" charset="-128"/>
                          <a:ea typeface="Meiryo UI" panose="020B0604030504040204" pitchFamily="50" charset="-128"/>
                        </a:rPr>
                        <a:t>(</a:t>
                      </a:r>
                      <a:r>
                        <a:rPr lang="ja-JP" altLang="en-US" sz="1200" u="none" strike="noStrike">
                          <a:effectLst/>
                          <a:latin typeface="Meiryo UI" panose="020B0604030504040204" pitchFamily="50" charset="-128"/>
                          <a:ea typeface="Meiryo UI" panose="020B0604030504040204" pitchFamily="50" charset="-128"/>
                        </a:rPr>
                        <a:t>株</a:t>
                      </a:r>
                      <a:r>
                        <a:rPr lang="en-US" altLang="ja-JP" sz="1200" u="none" strike="noStrike">
                          <a:effectLst/>
                          <a:latin typeface="Meiryo UI" panose="020B0604030504040204" pitchFamily="50" charset="-128"/>
                          <a:ea typeface="Meiryo UI" panose="020B0604030504040204" pitchFamily="50" charset="-128"/>
                        </a:rPr>
                        <a:t>)</a:t>
                      </a: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highlight>
                          <a:srgbClr val="FFFF00"/>
                        </a:highligh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64513397"/>
                  </a:ext>
                </a:extLst>
              </a:tr>
              <a:tr h="213555">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アルファテックス</a:t>
                      </a:r>
                      <a:r>
                        <a:rPr lang="en-US" altLang="ja-JP" sz="1200" u="none" strike="noStrike">
                          <a:effectLst/>
                          <a:latin typeface="Meiryo UI" panose="020B0604030504040204" pitchFamily="50" charset="-128"/>
                          <a:ea typeface="Meiryo UI" panose="020B0604030504040204" pitchFamily="50" charset="-128"/>
                        </a:rPr>
                        <a:t>(</a:t>
                      </a:r>
                      <a:r>
                        <a:rPr lang="ja-JP" altLang="en-US" sz="1200" u="none" strike="noStrike">
                          <a:effectLst/>
                          <a:latin typeface="Meiryo UI" panose="020B0604030504040204" pitchFamily="50" charset="-128"/>
                          <a:ea typeface="Meiryo UI" panose="020B0604030504040204" pitchFamily="50" charset="-128"/>
                        </a:rPr>
                        <a:t>株</a:t>
                      </a:r>
                      <a:r>
                        <a:rPr lang="en-US" altLang="ja-JP" sz="1200" u="none" strike="noStrike">
                          <a:effectLst/>
                          <a:latin typeface="Meiryo UI" panose="020B0604030504040204" pitchFamily="50" charset="-128"/>
                          <a:ea typeface="Meiryo UI" panose="020B0604030504040204" pitchFamily="50" charset="-128"/>
                        </a:rPr>
                        <a:t>)</a:t>
                      </a: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highlight>
                          <a:srgbClr val="FFFF00"/>
                        </a:highligh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06220834"/>
                  </a:ext>
                </a:extLst>
              </a:tr>
              <a:tr h="213555">
                <a:tc>
                  <a:txBody>
                    <a:bodyPr/>
                    <a:lstStyle/>
                    <a:p>
                      <a:pPr algn="l" fontAlgn="ctr"/>
                      <a:r>
                        <a:rPr lang="en-US" altLang="ja-JP" sz="1200" u="none" strike="noStrike">
                          <a:effectLst/>
                          <a:latin typeface="Meiryo UI" panose="020B0604030504040204" pitchFamily="50" charset="-128"/>
                          <a:ea typeface="Meiryo UI" panose="020B0604030504040204" pitchFamily="50" charset="-128"/>
                        </a:rPr>
                        <a:t>(</a:t>
                      </a:r>
                      <a:r>
                        <a:rPr lang="ja-JP" altLang="en-US" sz="1200" u="none" strike="noStrike">
                          <a:effectLst/>
                          <a:latin typeface="Meiryo UI" panose="020B0604030504040204" pitchFamily="50" charset="-128"/>
                          <a:ea typeface="Meiryo UI" panose="020B0604030504040204" pitchFamily="50" charset="-128"/>
                        </a:rPr>
                        <a:t>株</a:t>
                      </a:r>
                      <a:r>
                        <a:rPr lang="en-US" altLang="ja-JP" sz="1200" u="none" strike="noStrike">
                          <a:effectLst/>
                          <a:latin typeface="Meiryo UI" panose="020B0604030504040204" pitchFamily="50" charset="-128"/>
                          <a:ea typeface="Meiryo UI" panose="020B0604030504040204" pitchFamily="50" charset="-128"/>
                        </a:rPr>
                        <a:t>)</a:t>
                      </a:r>
                      <a:r>
                        <a:rPr lang="ja-JP" altLang="en-US" sz="1200" u="none" strike="noStrike">
                          <a:effectLst/>
                          <a:latin typeface="Meiryo UI" panose="020B0604030504040204" pitchFamily="50" charset="-128"/>
                          <a:ea typeface="Meiryo UI" panose="020B0604030504040204" pitchFamily="50" charset="-128"/>
                        </a:rPr>
                        <a:t>でん六</a:t>
                      </a: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highlight>
                          <a:srgbClr val="FFFF00"/>
                        </a:highligh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585830796"/>
                  </a:ext>
                </a:extLst>
              </a:tr>
              <a:tr h="213555">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太陽生命保険</a:t>
                      </a:r>
                      <a:r>
                        <a:rPr lang="en-US" altLang="ja-JP" sz="1200" u="none" strike="noStrike">
                          <a:effectLst/>
                          <a:latin typeface="Meiryo UI" panose="020B0604030504040204" pitchFamily="50" charset="-128"/>
                          <a:ea typeface="Meiryo UI" panose="020B0604030504040204" pitchFamily="50" charset="-128"/>
                        </a:rPr>
                        <a:t>(</a:t>
                      </a:r>
                      <a:r>
                        <a:rPr lang="ja-JP" altLang="en-US" sz="1200" u="none" strike="noStrike">
                          <a:effectLst/>
                          <a:latin typeface="Meiryo UI" panose="020B0604030504040204" pitchFamily="50" charset="-128"/>
                          <a:ea typeface="Meiryo UI" panose="020B0604030504040204" pitchFamily="50" charset="-128"/>
                        </a:rPr>
                        <a:t>株</a:t>
                      </a:r>
                      <a:r>
                        <a:rPr lang="en-US" altLang="ja-JP" sz="1200" u="none" strike="noStrike">
                          <a:effectLst/>
                          <a:latin typeface="Meiryo UI" panose="020B0604030504040204" pitchFamily="50" charset="-128"/>
                          <a:ea typeface="Meiryo UI" panose="020B0604030504040204" pitchFamily="50" charset="-128"/>
                        </a:rPr>
                        <a:t>)</a:t>
                      </a: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058494567"/>
                  </a:ext>
                </a:extLst>
              </a:tr>
              <a:tr h="213555">
                <a:tc>
                  <a:txBody>
                    <a:bodyPr/>
                    <a:lstStyle/>
                    <a:p>
                      <a:pPr algn="l" fontAlgn="ctr"/>
                      <a:r>
                        <a:rPr lang="en-US" altLang="ja-JP" sz="1200" u="none" strike="noStrike">
                          <a:effectLst/>
                          <a:latin typeface="Meiryo UI" panose="020B0604030504040204" pitchFamily="50" charset="-128"/>
                          <a:ea typeface="Meiryo UI" panose="020B0604030504040204" pitchFamily="50" charset="-128"/>
                        </a:rPr>
                        <a:t>(</a:t>
                      </a:r>
                      <a:r>
                        <a:rPr lang="ja-JP" altLang="en-US" sz="1200" u="none" strike="noStrike">
                          <a:effectLst/>
                          <a:latin typeface="Meiryo UI" panose="020B0604030504040204" pitchFamily="50" charset="-128"/>
                          <a:ea typeface="Meiryo UI" panose="020B0604030504040204" pitchFamily="50" charset="-128"/>
                        </a:rPr>
                        <a:t>株</a:t>
                      </a:r>
                      <a:r>
                        <a:rPr lang="en-US" altLang="ja-JP" sz="1200" u="none" strike="noStrike">
                          <a:effectLst/>
                          <a:latin typeface="Meiryo UI" panose="020B0604030504040204" pitchFamily="50" charset="-128"/>
                          <a:ea typeface="Meiryo UI" panose="020B0604030504040204" pitchFamily="50" charset="-128"/>
                        </a:rPr>
                        <a:t>)</a:t>
                      </a:r>
                      <a:r>
                        <a:rPr lang="ja-JP" altLang="en-US" sz="1200" u="none" strike="noStrike">
                          <a:effectLst/>
                          <a:latin typeface="Meiryo UI" panose="020B0604030504040204" pitchFamily="50" charset="-128"/>
                          <a:ea typeface="Meiryo UI" panose="020B0604030504040204" pitchFamily="50" charset="-128"/>
                        </a:rPr>
                        <a:t>ウンノハウス</a:t>
                      </a: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highlight>
                          <a:srgbClr val="FFFF00"/>
                        </a:highligh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655065778"/>
                  </a:ext>
                </a:extLst>
              </a:tr>
              <a:tr h="213555">
                <a:tc>
                  <a:txBody>
                    <a:bodyPr/>
                    <a:lstStyle/>
                    <a:p>
                      <a:pPr algn="l" fontAlgn="ctr"/>
                      <a:r>
                        <a:rPr lang="zh-TW" altLang="en-US" sz="1200" u="none" strike="noStrike">
                          <a:effectLst/>
                          <a:latin typeface="Meiryo UI" panose="020B0604030504040204" pitchFamily="50" charset="-128"/>
                          <a:ea typeface="Meiryo UI" panose="020B0604030504040204" pitchFamily="50" charset="-128"/>
                        </a:rPr>
                        <a:t>羽陽建設</a:t>
                      </a:r>
                      <a:r>
                        <a:rPr lang="en-US" altLang="zh-TW" sz="1200" u="none" strike="noStrike">
                          <a:effectLst/>
                          <a:latin typeface="Meiryo UI" panose="020B0604030504040204" pitchFamily="50" charset="-128"/>
                          <a:ea typeface="Meiryo UI" panose="020B0604030504040204" pitchFamily="50" charset="-128"/>
                        </a:rPr>
                        <a:t>(</a:t>
                      </a:r>
                      <a:r>
                        <a:rPr lang="zh-TW" altLang="en-US" sz="1200" u="none" strike="noStrike">
                          <a:effectLst/>
                          <a:latin typeface="Meiryo UI" panose="020B0604030504040204" pitchFamily="50" charset="-128"/>
                          <a:ea typeface="Meiryo UI" panose="020B0604030504040204" pitchFamily="50" charset="-128"/>
                        </a:rPr>
                        <a:t>株</a:t>
                      </a:r>
                      <a:r>
                        <a:rPr lang="en-US" altLang="zh-TW" sz="1200" u="none" strike="noStrike">
                          <a:effectLst/>
                          <a:latin typeface="Meiryo UI" panose="020B0604030504040204" pitchFamily="50" charset="-128"/>
                          <a:ea typeface="Meiryo UI" panose="020B0604030504040204" pitchFamily="50" charset="-128"/>
                        </a:rPr>
                        <a:t>)</a:t>
                      </a:r>
                      <a:endParaRPr lang="zh-TW"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79803254"/>
                  </a:ext>
                </a:extLst>
              </a:tr>
              <a:tr h="213555">
                <a:tc>
                  <a:txBody>
                    <a:bodyPr/>
                    <a:lstStyle/>
                    <a:p>
                      <a:pPr algn="l" fontAlgn="ctr"/>
                      <a:r>
                        <a:rPr lang="zh-TW" altLang="en-US" sz="1200" u="none" strike="noStrike">
                          <a:effectLst/>
                          <a:latin typeface="Meiryo UI" panose="020B0604030504040204" pitchFamily="50" charset="-128"/>
                          <a:ea typeface="Meiryo UI" panose="020B0604030504040204" pitchFamily="50" charset="-128"/>
                        </a:rPr>
                        <a:t>日本事務器</a:t>
                      </a:r>
                      <a:r>
                        <a:rPr lang="en-US" altLang="zh-TW" sz="1200" u="none" strike="noStrike">
                          <a:effectLst/>
                          <a:latin typeface="Meiryo UI" panose="020B0604030504040204" pitchFamily="50" charset="-128"/>
                          <a:ea typeface="Meiryo UI" panose="020B0604030504040204" pitchFamily="50" charset="-128"/>
                        </a:rPr>
                        <a:t>(</a:t>
                      </a:r>
                      <a:r>
                        <a:rPr lang="zh-TW" altLang="en-US" sz="1200" u="none" strike="noStrike">
                          <a:effectLst/>
                          <a:latin typeface="Meiryo UI" panose="020B0604030504040204" pitchFamily="50" charset="-128"/>
                          <a:ea typeface="Meiryo UI" panose="020B0604030504040204" pitchFamily="50" charset="-128"/>
                        </a:rPr>
                        <a:t>株</a:t>
                      </a:r>
                      <a:r>
                        <a:rPr lang="en-US" altLang="zh-TW" sz="1200" u="none" strike="noStrike">
                          <a:effectLst/>
                          <a:latin typeface="Meiryo UI" panose="020B0604030504040204" pitchFamily="50" charset="-128"/>
                          <a:ea typeface="Meiryo UI" panose="020B0604030504040204" pitchFamily="50" charset="-128"/>
                        </a:rPr>
                        <a:t>)</a:t>
                      </a:r>
                      <a:endParaRPr lang="zh-TW"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7852738"/>
                  </a:ext>
                </a:extLst>
              </a:tr>
              <a:tr h="213555">
                <a:tc>
                  <a:txBody>
                    <a:bodyPr/>
                    <a:lstStyle/>
                    <a:p>
                      <a:pPr algn="l" fontAlgn="ctr"/>
                      <a:r>
                        <a:rPr lang="en-US" altLang="ja-JP" sz="1200" u="none" strike="noStrike">
                          <a:effectLst/>
                          <a:latin typeface="Meiryo UI" panose="020B0604030504040204" pitchFamily="50" charset="-128"/>
                          <a:ea typeface="Meiryo UI" panose="020B0604030504040204" pitchFamily="50" charset="-128"/>
                        </a:rPr>
                        <a:t>TOPPAN</a:t>
                      </a:r>
                      <a:r>
                        <a:rPr lang="ja-JP" altLang="en-US" sz="1200" u="none" strike="noStrike">
                          <a:effectLst/>
                          <a:latin typeface="Meiryo UI" panose="020B0604030504040204" pitchFamily="50" charset="-128"/>
                          <a:ea typeface="Meiryo UI" panose="020B0604030504040204" pitchFamily="50" charset="-128"/>
                        </a:rPr>
                        <a:t>グループ健康保険組合</a:t>
                      </a: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633905540"/>
                  </a:ext>
                </a:extLst>
              </a:tr>
              <a:tr h="213555">
                <a:tc>
                  <a:txBody>
                    <a:bodyPr/>
                    <a:lstStyle/>
                    <a:p>
                      <a:pPr algn="l" fontAlgn="ctr"/>
                      <a:r>
                        <a:rPr lang="ja-JP" altLang="en-US" sz="1200" u="none" strike="noStrike">
                          <a:solidFill>
                            <a:schemeClr val="tx1"/>
                          </a:solidFill>
                          <a:effectLst/>
                          <a:latin typeface="Meiryo UI" panose="020B0604030504040204" pitchFamily="50" charset="-128"/>
                          <a:ea typeface="Meiryo UI" panose="020B0604030504040204" pitchFamily="50" charset="-128"/>
                        </a:rPr>
                        <a:t>進和ラベル印刷</a:t>
                      </a:r>
                      <a:r>
                        <a:rPr lang="en-US" altLang="ja-JP" sz="1200" u="none" strike="noStrike">
                          <a:solidFill>
                            <a:schemeClr val="tx1"/>
                          </a:solidFill>
                          <a:effectLst/>
                          <a:latin typeface="Meiryo UI" panose="020B0604030504040204" pitchFamily="50" charset="-128"/>
                          <a:ea typeface="Meiryo UI" panose="020B0604030504040204" pitchFamily="50" charset="-128"/>
                        </a:rPr>
                        <a:t>(</a:t>
                      </a:r>
                      <a:r>
                        <a:rPr lang="ja-JP" altLang="en-US" sz="1200" u="none" strike="noStrike">
                          <a:solidFill>
                            <a:schemeClr val="tx1"/>
                          </a:solidFill>
                          <a:effectLst/>
                          <a:latin typeface="Meiryo UI" panose="020B0604030504040204" pitchFamily="50" charset="-128"/>
                          <a:ea typeface="Meiryo UI" panose="020B0604030504040204" pitchFamily="50" charset="-128"/>
                        </a:rPr>
                        <a:t>株</a:t>
                      </a:r>
                      <a:r>
                        <a:rPr lang="en-US" altLang="ja-JP" sz="1200" u="none" strike="noStrike">
                          <a:solidFill>
                            <a:schemeClr val="tx1"/>
                          </a:solidFill>
                          <a:effectLst/>
                          <a:latin typeface="Meiryo UI" panose="020B0604030504040204" pitchFamily="50" charset="-128"/>
                          <a:ea typeface="Meiryo UI" panose="020B0604030504040204" pitchFamily="50" charset="-128"/>
                        </a:rPr>
                        <a:t>)</a:t>
                      </a:r>
                      <a:endParaRPr lang="ja-JP" altLang="en-US" sz="1200" b="1" i="0" u="none" strike="noStrike">
                        <a:solidFill>
                          <a:schemeClr val="tx1"/>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63457798"/>
                  </a:ext>
                </a:extLst>
              </a:tr>
              <a:tr h="213555">
                <a:tc>
                  <a:txBody>
                    <a:bodyPr/>
                    <a:lstStyle/>
                    <a:p>
                      <a:pPr algn="l"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富士電機</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0000"/>
                          </a:solidFill>
                          <a:effectLst/>
                          <a:latin typeface="Meiryo UI" panose="020B0604030504040204" pitchFamily="50" charset="-128"/>
                          <a:ea typeface="Meiryo UI" panose="020B0604030504040204" pitchFamily="50" charset="-128"/>
                        </a:rPr>
                        <a:t>株</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933432169"/>
                  </a:ext>
                </a:extLst>
              </a:tr>
              <a:tr h="213555">
                <a:tc>
                  <a:txBody>
                    <a:bodyPr/>
                    <a:lstStyle/>
                    <a:p>
                      <a:pPr algn="l" fontAlgn="ctr"/>
                      <a:r>
                        <a:rPr lang="en-US" altLang="ja-JP" sz="1200" u="none" strike="noStrike">
                          <a:solidFill>
                            <a:schemeClr val="tx1"/>
                          </a:solidFill>
                          <a:effectLst/>
                          <a:latin typeface="Meiryo UI" panose="020B0604030504040204" pitchFamily="50" charset="-128"/>
                          <a:ea typeface="Meiryo UI" panose="020B0604030504040204" pitchFamily="50" charset="-128"/>
                        </a:rPr>
                        <a:t>(</a:t>
                      </a:r>
                      <a:r>
                        <a:rPr lang="ja-JP" altLang="en-US" sz="1200" u="none" strike="noStrike">
                          <a:solidFill>
                            <a:schemeClr val="tx1"/>
                          </a:solidFill>
                          <a:effectLst/>
                          <a:latin typeface="Meiryo UI" panose="020B0604030504040204" pitchFamily="50" charset="-128"/>
                          <a:ea typeface="Meiryo UI" panose="020B0604030504040204" pitchFamily="50" charset="-128"/>
                        </a:rPr>
                        <a:t>株</a:t>
                      </a:r>
                      <a:r>
                        <a:rPr lang="en-US" altLang="ja-JP" sz="1200" u="none" strike="noStrike">
                          <a:solidFill>
                            <a:schemeClr val="tx1"/>
                          </a:solidFill>
                          <a:effectLst/>
                          <a:latin typeface="Meiryo UI" panose="020B0604030504040204" pitchFamily="50" charset="-128"/>
                          <a:ea typeface="Meiryo UI" panose="020B0604030504040204" pitchFamily="50" charset="-128"/>
                        </a:rPr>
                        <a:t>)</a:t>
                      </a:r>
                      <a:r>
                        <a:rPr lang="ja-JP" altLang="en-US" sz="1200" u="none" strike="noStrike">
                          <a:solidFill>
                            <a:schemeClr val="tx1"/>
                          </a:solidFill>
                          <a:effectLst/>
                          <a:latin typeface="Meiryo UI" panose="020B0604030504040204" pitchFamily="50" charset="-128"/>
                          <a:ea typeface="Meiryo UI" panose="020B0604030504040204" pitchFamily="50" charset="-128"/>
                        </a:rPr>
                        <a:t>置環</a:t>
                      </a:r>
                      <a:endParaRPr lang="ja-JP" altLang="en-US" sz="1200" b="1" i="0" u="none" strike="noStrike">
                        <a:solidFill>
                          <a:schemeClr val="tx1"/>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7560420"/>
                  </a:ext>
                </a:extLst>
              </a:tr>
              <a:tr h="213555">
                <a:tc>
                  <a:txBody>
                    <a:bodyPr/>
                    <a:lstStyle/>
                    <a:p>
                      <a:pPr algn="l"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ANA</a:t>
                      </a:r>
                      <a:r>
                        <a:rPr lang="ja-JP" altLang="en-US" sz="1200" b="0" i="0" u="none" strike="noStrike">
                          <a:solidFill>
                            <a:srgbClr val="000000"/>
                          </a:solidFill>
                          <a:effectLst/>
                          <a:latin typeface="Meiryo UI" panose="020B0604030504040204" pitchFamily="50" charset="-128"/>
                          <a:ea typeface="Meiryo UI" panose="020B0604030504040204" pitchFamily="50" charset="-128"/>
                        </a:rPr>
                        <a:t>ファシリティーズ株式会社</a:t>
                      </a: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889819931"/>
                  </a:ext>
                </a:extLst>
              </a:tr>
              <a:tr h="213555">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モビルス</a:t>
                      </a:r>
                      <a:r>
                        <a:rPr lang="en-US" altLang="ja-JP" sz="1200" u="none" strike="noStrike">
                          <a:effectLst/>
                          <a:latin typeface="Meiryo UI" panose="020B0604030504040204" pitchFamily="50" charset="-128"/>
                          <a:ea typeface="Meiryo UI" panose="020B0604030504040204" pitchFamily="50" charset="-128"/>
                        </a:rPr>
                        <a:t>(</a:t>
                      </a:r>
                      <a:r>
                        <a:rPr lang="ja-JP" altLang="en-US" sz="1200" u="none" strike="noStrike">
                          <a:effectLst/>
                          <a:latin typeface="Meiryo UI" panose="020B0604030504040204" pitchFamily="50" charset="-128"/>
                          <a:ea typeface="Meiryo UI" panose="020B0604030504040204" pitchFamily="50" charset="-128"/>
                        </a:rPr>
                        <a:t>株</a:t>
                      </a:r>
                      <a:r>
                        <a:rPr lang="en-US" altLang="ja-JP" sz="1200" u="none" strike="noStrike">
                          <a:effectLst/>
                          <a:latin typeface="Meiryo UI" panose="020B0604030504040204" pitchFamily="50" charset="-128"/>
                          <a:ea typeface="Meiryo UI" panose="020B0604030504040204" pitchFamily="50" charset="-128"/>
                        </a:rPr>
                        <a:t>)</a:t>
                      </a: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123496829"/>
                  </a:ext>
                </a:extLst>
              </a:tr>
              <a:tr h="213555">
                <a:tc>
                  <a:txBody>
                    <a:bodyPr/>
                    <a:lstStyle/>
                    <a:p>
                      <a:pPr algn="l" fontAlgn="ctr"/>
                      <a:r>
                        <a:rPr lang="en-US" altLang="ja-JP" sz="1200" u="none" strike="noStrike">
                          <a:effectLst/>
                          <a:latin typeface="Meiryo UI" panose="020B0604030504040204" pitchFamily="50" charset="-128"/>
                          <a:ea typeface="Meiryo UI" panose="020B0604030504040204" pitchFamily="50" charset="-128"/>
                        </a:rPr>
                        <a:t>(</a:t>
                      </a:r>
                      <a:r>
                        <a:rPr lang="ja-JP" altLang="en-US" sz="1200" u="none" strike="noStrike">
                          <a:effectLst/>
                          <a:latin typeface="Meiryo UI" panose="020B0604030504040204" pitchFamily="50" charset="-128"/>
                          <a:ea typeface="Meiryo UI" panose="020B0604030504040204" pitchFamily="50" charset="-128"/>
                        </a:rPr>
                        <a:t>株</a:t>
                      </a:r>
                      <a:r>
                        <a:rPr lang="en-US" altLang="ja-JP" sz="1200" u="none" strike="noStrike">
                          <a:effectLst/>
                          <a:latin typeface="Meiryo UI" panose="020B0604030504040204" pitchFamily="50" charset="-128"/>
                          <a:ea typeface="Meiryo UI" panose="020B0604030504040204" pitchFamily="50" charset="-128"/>
                        </a:rPr>
                        <a:t>)</a:t>
                      </a:r>
                      <a:r>
                        <a:rPr lang="ja-JP" altLang="en-US" sz="1200" u="none" strike="noStrike">
                          <a:effectLst/>
                          <a:latin typeface="Meiryo UI" panose="020B0604030504040204" pitchFamily="50" charset="-128"/>
                          <a:ea typeface="Meiryo UI" panose="020B0604030504040204" pitchFamily="50" charset="-128"/>
                        </a:rPr>
                        <a:t>カクイチ</a:t>
                      </a:r>
                      <a:endParaRPr lang="ja-JP" altLang="en-US" sz="1200" b="1"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altLang="ja-JP" sz="1200" b="0" i="0" u="none" strike="noStrike">
                        <a:solidFill>
                          <a:srgbClr val="000000"/>
                        </a:solidFill>
                        <a:effectLst/>
                        <a:highlight>
                          <a:srgbClr val="FFFF00"/>
                        </a:highligh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4592673"/>
                  </a:ext>
                </a:extLst>
              </a:tr>
              <a:tr h="213555">
                <a:tc>
                  <a:txBody>
                    <a:bodyPr/>
                    <a:lstStyle/>
                    <a:p>
                      <a:pPr algn="l" fontAlgn="ctr"/>
                      <a:r>
                        <a:rPr lang="ja-JP" altLang="en-US" sz="1200" u="none" strike="noStrike">
                          <a:effectLst/>
                          <a:latin typeface="游ゴシック Medium" panose="020B0500000000000000" pitchFamily="50" charset="-128"/>
                          <a:ea typeface="游ゴシック Medium" panose="020B0500000000000000" pitchFamily="50" charset="-128"/>
                        </a:rPr>
                        <a:t>トヨタ・コニック・アルファ</a:t>
                      </a:r>
                      <a:r>
                        <a:rPr lang="en-US" altLang="ja-JP" sz="1200" u="none" strike="noStrike">
                          <a:effectLst/>
                          <a:latin typeface="游ゴシック Medium" panose="020B0500000000000000" pitchFamily="50" charset="-128"/>
                          <a:ea typeface="游ゴシック Medium" panose="020B0500000000000000" pitchFamily="50" charset="-128"/>
                        </a:rPr>
                        <a:t>(</a:t>
                      </a:r>
                      <a:r>
                        <a:rPr lang="ja-JP" altLang="en-US" sz="1200" u="none" strike="noStrike">
                          <a:effectLst/>
                          <a:latin typeface="游ゴシック Medium" panose="020B0500000000000000" pitchFamily="50" charset="-128"/>
                          <a:ea typeface="游ゴシック Medium" panose="020B0500000000000000" pitchFamily="50" charset="-128"/>
                        </a:rPr>
                        <a:t>株</a:t>
                      </a:r>
                      <a:r>
                        <a:rPr lang="en-US" altLang="ja-JP" sz="1200" u="none" strike="noStrike">
                          <a:effectLst/>
                          <a:latin typeface="游ゴシック Medium" panose="020B0500000000000000" pitchFamily="50" charset="-128"/>
                          <a:ea typeface="游ゴシック Medium" panose="020B0500000000000000" pitchFamily="50" charset="-128"/>
                        </a:rPr>
                        <a:t>)</a:t>
                      </a:r>
                      <a:endParaRPr lang="ja-JP" altLang="en-US" sz="1200" b="1" i="0" u="none" strike="noStrike">
                        <a:solidFill>
                          <a:srgbClr val="000000"/>
                        </a:solidFill>
                        <a:effectLst/>
                        <a:latin typeface="游ゴシック Medium" panose="020B0500000000000000" pitchFamily="50" charset="-128"/>
                        <a:ea typeface="游ゴシック Medium" panose="020B0500000000000000"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684577587"/>
                  </a:ext>
                </a:extLst>
              </a:tr>
              <a:tr h="213555">
                <a:tc>
                  <a:txBody>
                    <a:bodyPr/>
                    <a:lstStyle/>
                    <a:p>
                      <a:pPr algn="l" fontAlgn="ctr"/>
                      <a:r>
                        <a:rPr lang="zh-TW" altLang="en-US" sz="1200" b="0" i="0" u="none" strike="noStrike">
                          <a:solidFill>
                            <a:srgbClr val="000000"/>
                          </a:solidFill>
                          <a:effectLst/>
                          <a:latin typeface="游ゴシック Medium" panose="020B0500000000000000" pitchFamily="50" charset="-128"/>
                          <a:ea typeface="游ゴシック Medium" panose="020B0500000000000000" pitchFamily="50" charset="-128"/>
                        </a:rPr>
                        <a:t>西武信用金庫</a:t>
                      </a: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866208165"/>
                  </a:ext>
                </a:extLst>
              </a:tr>
              <a:tr h="213555">
                <a:tc>
                  <a:txBody>
                    <a:bodyPr/>
                    <a:lstStyle/>
                    <a:p>
                      <a:pPr algn="l" fontAlgn="ctr"/>
                      <a:r>
                        <a:rPr lang="en-US" altLang="ja-JP" sz="1200" u="none" strike="noStrike">
                          <a:effectLst/>
                          <a:latin typeface="游ゴシック Medium" panose="020B0500000000000000" pitchFamily="50" charset="-128"/>
                          <a:ea typeface="游ゴシック Medium" panose="020B0500000000000000" pitchFamily="50" charset="-128"/>
                        </a:rPr>
                        <a:t>(</a:t>
                      </a:r>
                      <a:r>
                        <a:rPr lang="ja-JP" altLang="en-US" sz="1200" u="none" strike="noStrike">
                          <a:effectLst/>
                          <a:latin typeface="游ゴシック Medium" panose="020B0500000000000000" pitchFamily="50" charset="-128"/>
                          <a:ea typeface="游ゴシック Medium" panose="020B0500000000000000" pitchFamily="50" charset="-128"/>
                        </a:rPr>
                        <a:t>株</a:t>
                      </a:r>
                      <a:r>
                        <a:rPr lang="en-US" altLang="ja-JP" sz="1200" u="none" strike="noStrike">
                          <a:effectLst/>
                          <a:latin typeface="游ゴシック Medium" panose="020B0500000000000000" pitchFamily="50" charset="-128"/>
                          <a:ea typeface="游ゴシック Medium" panose="020B0500000000000000" pitchFamily="50" charset="-128"/>
                        </a:rPr>
                        <a:t>)</a:t>
                      </a:r>
                      <a:r>
                        <a:rPr lang="ja-JP" altLang="en-US" sz="1200" b="0" i="0" u="none" strike="noStrike">
                          <a:solidFill>
                            <a:srgbClr val="000000"/>
                          </a:solidFill>
                          <a:effectLst/>
                          <a:latin typeface="游ゴシック Medium" panose="020B0500000000000000" pitchFamily="50" charset="-128"/>
                          <a:ea typeface="游ゴシック Medium" panose="020B0500000000000000" pitchFamily="50" charset="-128"/>
                        </a:rPr>
                        <a:t>資生堂</a:t>
                      </a: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022446733"/>
                  </a:ext>
                </a:extLst>
              </a:tr>
              <a:tr h="213555">
                <a:tc>
                  <a:txBody>
                    <a:bodyPr/>
                    <a:lstStyle/>
                    <a:p>
                      <a:pPr algn="l" fontAlgn="ctr"/>
                      <a:r>
                        <a:rPr lang="ja-JP" altLang="en-US" sz="1200" b="0" i="0" u="none" strike="noStrike">
                          <a:solidFill>
                            <a:srgbClr val="000000"/>
                          </a:solidFill>
                          <a:effectLst/>
                          <a:latin typeface="游ゴシック Medium" panose="020B0500000000000000" pitchFamily="50" charset="-128"/>
                          <a:ea typeface="游ゴシック Medium" panose="020B0500000000000000" pitchFamily="50" charset="-128"/>
                        </a:rPr>
                        <a:t>大成建設</a:t>
                      </a:r>
                      <a:r>
                        <a:rPr lang="en-US" altLang="ja-JP" sz="1200" b="0" i="0" u="none" strike="noStrike">
                          <a:solidFill>
                            <a:srgbClr val="000000"/>
                          </a:solidFill>
                          <a:effectLst/>
                          <a:latin typeface="游ゴシック Medium" panose="020B0500000000000000" pitchFamily="50" charset="-128"/>
                          <a:ea typeface="游ゴシック Medium" panose="020B0500000000000000" pitchFamily="50" charset="-128"/>
                        </a:rPr>
                        <a:t>(</a:t>
                      </a:r>
                      <a:r>
                        <a:rPr lang="ja-JP" altLang="en-US" sz="1200" b="0" i="0" u="none" strike="noStrike">
                          <a:solidFill>
                            <a:srgbClr val="000000"/>
                          </a:solidFill>
                          <a:effectLst/>
                          <a:latin typeface="游ゴシック Medium" panose="020B0500000000000000" pitchFamily="50" charset="-128"/>
                          <a:ea typeface="游ゴシック Medium" panose="020B0500000000000000" pitchFamily="50" charset="-128"/>
                        </a:rPr>
                        <a:t>株</a:t>
                      </a:r>
                      <a:r>
                        <a:rPr lang="en-US" altLang="ja-JP" sz="1200" b="0" i="0" u="none" strike="noStrike">
                          <a:solidFill>
                            <a:srgbClr val="000000"/>
                          </a:solidFill>
                          <a:effectLst/>
                          <a:latin typeface="游ゴシック Medium" panose="020B0500000000000000" pitchFamily="50" charset="-128"/>
                          <a:ea typeface="游ゴシック Medium" panose="020B0500000000000000" pitchFamily="50" charset="-128"/>
                        </a:rPr>
                        <a:t>)</a:t>
                      </a:r>
                      <a:endParaRPr lang="ja-JP" altLang="en-US" sz="1200" b="0" i="0" u="none" strike="noStrike">
                        <a:solidFill>
                          <a:srgbClr val="000000"/>
                        </a:solidFill>
                        <a:effectLst/>
                        <a:latin typeface="游ゴシック Medium" panose="020B0500000000000000" pitchFamily="50" charset="-128"/>
                        <a:ea typeface="游ゴシック Medium" panose="020B0500000000000000"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8793865"/>
                  </a:ext>
                </a:extLst>
              </a:tr>
              <a:tr h="213555">
                <a:tc>
                  <a:txBody>
                    <a:bodyPr/>
                    <a:lstStyle/>
                    <a:p>
                      <a:pPr algn="l" fontAlgn="ctr"/>
                      <a:r>
                        <a:rPr lang="en-US" altLang="ja-JP" sz="1200" u="none" strike="noStrike">
                          <a:effectLst/>
                          <a:latin typeface="游ゴシック Medium" panose="020B0500000000000000" pitchFamily="50" charset="-128"/>
                          <a:ea typeface="游ゴシック Medium" panose="020B0500000000000000" pitchFamily="50" charset="-128"/>
                        </a:rPr>
                        <a:t>(</a:t>
                      </a:r>
                      <a:r>
                        <a:rPr lang="ja-JP" altLang="en-US" sz="1200" u="none" strike="noStrike">
                          <a:effectLst/>
                          <a:latin typeface="游ゴシック Medium" panose="020B0500000000000000" pitchFamily="50" charset="-128"/>
                          <a:ea typeface="游ゴシック Medium" panose="020B0500000000000000" pitchFamily="50" charset="-128"/>
                        </a:rPr>
                        <a:t>株</a:t>
                      </a:r>
                      <a:r>
                        <a:rPr lang="en-US" altLang="ja-JP" sz="1200" u="none" strike="noStrike">
                          <a:effectLst/>
                          <a:latin typeface="游ゴシック Medium" panose="020B0500000000000000" pitchFamily="50" charset="-128"/>
                          <a:ea typeface="游ゴシック Medium" panose="020B0500000000000000" pitchFamily="50" charset="-128"/>
                        </a:rPr>
                        <a:t>)</a:t>
                      </a:r>
                      <a:r>
                        <a:rPr lang="ja-JP" altLang="en-US" sz="1200" u="none" strike="noStrike">
                          <a:effectLst/>
                          <a:latin typeface="游ゴシック Medium" panose="020B0500000000000000" pitchFamily="50" charset="-128"/>
                          <a:ea typeface="游ゴシック Medium" panose="020B0500000000000000" pitchFamily="50" charset="-128"/>
                        </a:rPr>
                        <a:t>アワーズ</a:t>
                      </a:r>
                      <a:endParaRPr lang="ja-JP" altLang="en-US" sz="1200" b="1" i="0" u="none" strike="noStrike">
                        <a:solidFill>
                          <a:srgbClr val="000000"/>
                        </a:solidFill>
                        <a:effectLst/>
                        <a:latin typeface="游ゴシック Medium" panose="020B0500000000000000" pitchFamily="50" charset="-128"/>
                        <a:ea typeface="游ゴシック Medium" panose="020B0500000000000000"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983812713"/>
                  </a:ext>
                </a:extLst>
              </a:tr>
              <a:tr h="213555">
                <a:tc>
                  <a:txBody>
                    <a:bodyPr/>
                    <a:lstStyle/>
                    <a:p>
                      <a:pPr algn="l" fontAlgn="ctr"/>
                      <a:r>
                        <a:rPr lang="ja-JP" altLang="en-US" sz="1200" u="none" strike="noStrike">
                          <a:effectLst/>
                          <a:latin typeface="游ゴシック Medium" panose="020B0500000000000000" pitchFamily="50" charset="-128"/>
                          <a:ea typeface="游ゴシック Medium" panose="020B0500000000000000" pitchFamily="50" charset="-128"/>
                        </a:rPr>
                        <a:t>サントリーホールディングス</a:t>
                      </a:r>
                      <a:r>
                        <a:rPr lang="en-US" altLang="ja-JP" sz="1200" u="none" strike="noStrike">
                          <a:effectLst/>
                          <a:latin typeface="游ゴシック Medium" panose="020B0500000000000000" pitchFamily="50" charset="-128"/>
                          <a:ea typeface="游ゴシック Medium" panose="020B0500000000000000" pitchFamily="50" charset="-128"/>
                        </a:rPr>
                        <a:t>(</a:t>
                      </a:r>
                      <a:r>
                        <a:rPr lang="ja-JP" altLang="en-US" sz="1200" u="none" strike="noStrike">
                          <a:effectLst/>
                          <a:latin typeface="游ゴシック Medium" panose="020B0500000000000000" pitchFamily="50" charset="-128"/>
                          <a:ea typeface="游ゴシック Medium" panose="020B0500000000000000" pitchFamily="50" charset="-128"/>
                        </a:rPr>
                        <a:t>株</a:t>
                      </a:r>
                      <a:r>
                        <a:rPr lang="en-US" altLang="ja-JP" sz="1200" u="none" strike="noStrike">
                          <a:effectLst/>
                          <a:latin typeface="游ゴシック Medium" panose="020B0500000000000000" pitchFamily="50" charset="-128"/>
                          <a:ea typeface="游ゴシック Medium" panose="020B0500000000000000" pitchFamily="50" charset="-128"/>
                        </a:rPr>
                        <a:t>)</a:t>
                      </a:r>
                      <a:endParaRPr lang="ja-JP" altLang="en-US" sz="1200" b="1" i="0" u="none" strike="noStrike">
                        <a:solidFill>
                          <a:srgbClr val="000000"/>
                        </a:solidFill>
                        <a:effectLst/>
                        <a:latin typeface="游ゴシック Medium" panose="020B0500000000000000" pitchFamily="50" charset="-128"/>
                        <a:ea typeface="游ゴシック Medium" panose="020B0500000000000000"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776871099"/>
                  </a:ext>
                </a:extLst>
              </a:tr>
              <a:tr h="213555">
                <a:tc>
                  <a:txBody>
                    <a:bodyPr/>
                    <a:lstStyle/>
                    <a:p>
                      <a:pPr algn="l" fontAlgn="ctr"/>
                      <a:r>
                        <a:rPr lang="en-US" altLang="ja-JP" sz="1200" u="none" strike="noStrike">
                          <a:effectLst/>
                          <a:latin typeface="游ゴシック Medium" panose="020B0500000000000000" pitchFamily="50" charset="-128"/>
                          <a:ea typeface="游ゴシック Medium" panose="020B0500000000000000" pitchFamily="50" charset="-128"/>
                        </a:rPr>
                        <a:t>(</a:t>
                      </a:r>
                      <a:r>
                        <a:rPr lang="ja-JP" altLang="en-US" sz="1200" u="none" strike="noStrike">
                          <a:effectLst/>
                          <a:latin typeface="游ゴシック Medium" panose="020B0500000000000000" pitchFamily="50" charset="-128"/>
                          <a:ea typeface="游ゴシック Medium" panose="020B0500000000000000" pitchFamily="50" charset="-128"/>
                        </a:rPr>
                        <a:t>株</a:t>
                      </a:r>
                      <a:r>
                        <a:rPr lang="en-US" altLang="ja-JP" sz="1200" u="none" strike="noStrike">
                          <a:effectLst/>
                          <a:latin typeface="游ゴシック Medium" panose="020B0500000000000000" pitchFamily="50" charset="-128"/>
                          <a:ea typeface="游ゴシック Medium" panose="020B0500000000000000" pitchFamily="50" charset="-128"/>
                        </a:rPr>
                        <a:t>)</a:t>
                      </a:r>
                      <a:r>
                        <a:rPr lang="ja-JP" altLang="en-US" sz="1200" u="none" strike="noStrike">
                          <a:effectLst/>
                          <a:latin typeface="游ゴシック Medium" panose="020B0500000000000000" pitchFamily="50" charset="-128"/>
                          <a:ea typeface="游ゴシック Medium" panose="020B0500000000000000" pitchFamily="50" charset="-128"/>
                        </a:rPr>
                        <a:t>オカムラ</a:t>
                      </a:r>
                      <a:endParaRPr lang="ja-JP" altLang="en-US" sz="1200" b="1" i="0" u="none" strike="noStrike">
                        <a:solidFill>
                          <a:srgbClr val="000000"/>
                        </a:solidFill>
                        <a:effectLst/>
                        <a:latin typeface="游ゴシック Medium" panose="020B0500000000000000" pitchFamily="50" charset="-128"/>
                        <a:ea typeface="游ゴシック Medium" panose="020B0500000000000000"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815052632"/>
                  </a:ext>
                </a:extLst>
              </a:tr>
              <a:tr h="213555">
                <a:tc>
                  <a:txBody>
                    <a:bodyPr/>
                    <a:lstStyle/>
                    <a:p>
                      <a:pPr algn="l" fontAlgn="ctr"/>
                      <a:r>
                        <a:rPr lang="en-US" altLang="ja-JP" sz="1200" u="none" strike="noStrike">
                          <a:effectLst/>
                          <a:latin typeface="游ゴシック Medium" panose="020B0500000000000000" pitchFamily="50" charset="-128"/>
                          <a:ea typeface="游ゴシック Medium" panose="020B0500000000000000" pitchFamily="50" charset="-128"/>
                        </a:rPr>
                        <a:t>(</a:t>
                      </a:r>
                      <a:r>
                        <a:rPr lang="ja-JP" altLang="en-US" sz="1200" u="none" strike="noStrike">
                          <a:effectLst/>
                          <a:latin typeface="游ゴシック Medium" panose="020B0500000000000000" pitchFamily="50" charset="-128"/>
                          <a:ea typeface="游ゴシック Medium" panose="020B0500000000000000" pitchFamily="50" charset="-128"/>
                        </a:rPr>
                        <a:t>株</a:t>
                      </a:r>
                      <a:r>
                        <a:rPr lang="en-US" altLang="ja-JP" sz="1200" u="none" strike="noStrike">
                          <a:effectLst/>
                          <a:latin typeface="游ゴシック Medium" panose="020B0500000000000000" pitchFamily="50" charset="-128"/>
                          <a:ea typeface="游ゴシック Medium" panose="020B0500000000000000" pitchFamily="50" charset="-128"/>
                        </a:rPr>
                        <a:t>)</a:t>
                      </a:r>
                      <a:r>
                        <a:rPr lang="ja-JP" altLang="en-US" sz="1200" u="none" strike="noStrike">
                          <a:effectLst/>
                          <a:latin typeface="游ゴシック Medium" panose="020B0500000000000000" pitchFamily="50" charset="-128"/>
                          <a:ea typeface="游ゴシック Medium" panose="020B0500000000000000" pitchFamily="50" charset="-128"/>
                        </a:rPr>
                        <a:t>北海道アルバイト情報社</a:t>
                      </a:r>
                      <a:endParaRPr lang="ja-JP" altLang="en-US" sz="1200" b="1" i="0" u="none" strike="noStrike">
                        <a:solidFill>
                          <a:srgbClr val="000000"/>
                        </a:solidFill>
                        <a:effectLst/>
                        <a:latin typeface="游ゴシック Medium" panose="020B0500000000000000" pitchFamily="50" charset="-128"/>
                        <a:ea typeface="游ゴシック Medium" panose="020B0500000000000000"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60000"/>
                        <a:lumOff val="40000"/>
                      </a:schemeClr>
                    </a:solidFill>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tc>
                  <a:txBody>
                    <a:bodyPr/>
                    <a:lstStyle/>
                    <a:p>
                      <a:pPr algn="ctr" fontAlgn="ctr"/>
                      <a:r>
                        <a:rPr lang="ja-JP" altLang="en-US" sz="1200" b="0" u="none" strike="noStrike">
                          <a:effectLst/>
                          <a:latin typeface="Meiryo UI" panose="020B0604030504040204" pitchFamily="50" charset="-128"/>
                          <a:ea typeface="Meiryo UI" panose="020B0604030504040204" pitchFamily="50" charset="-128"/>
                        </a:rPr>
                        <a:t>　</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0675" marR="30675" marT="3067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542105050"/>
                  </a:ext>
                </a:extLst>
              </a:tr>
            </a:tbl>
          </a:graphicData>
        </a:graphic>
      </p:graphicFrame>
      <p:sp>
        <p:nvSpPr>
          <p:cNvPr id="6" name="テキスト ボックス 5">
            <a:extLst>
              <a:ext uri="{FF2B5EF4-FFF2-40B4-BE49-F238E27FC236}">
                <a16:creationId xmlns:a16="http://schemas.microsoft.com/office/drawing/2014/main" id="{4CB72389-C4F1-37AD-FE1C-5D97BB35B3DE}"/>
              </a:ext>
            </a:extLst>
          </p:cNvPr>
          <p:cNvSpPr txBox="1"/>
          <p:nvPr/>
        </p:nvSpPr>
        <p:spPr>
          <a:xfrm>
            <a:off x="660626" y="1698635"/>
            <a:ext cx="2319871" cy="249748"/>
          </a:xfrm>
          <a:prstGeom prst="rect">
            <a:avLst/>
          </a:prstGeom>
          <a:noFill/>
        </p:spPr>
        <p:txBody>
          <a:bodyPr wrap="square"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◎：当初目的　　○： 副次的効果</a:t>
            </a:r>
          </a:p>
        </p:txBody>
      </p:sp>
      <p:sp>
        <p:nvSpPr>
          <p:cNvPr id="3" name="テキスト ボックス 2">
            <a:extLst>
              <a:ext uri="{FF2B5EF4-FFF2-40B4-BE49-F238E27FC236}">
                <a16:creationId xmlns:a16="http://schemas.microsoft.com/office/drawing/2014/main" id="{C92E4951-F613-4E16-0B4C-7F7D932ED4B7}"/>
              </a:ext>
            </a:extLst>
          </p:cNvPr>
          <p:cNvSpPr txBox="1"/>
          <p:nvPr/>
        </p:nvSpPr>
        <p:spPr>
          <a:xfrm>
            <a:off x="2117823" y="2184945"/>
            <a:ext cx="190683" cy="219365"/>
          </a:xfrm>
          <a:prstGeom prst="rect">
            <a:avLst/>
          </a:prstGeom>
          <a:solidFill>
            <a:srgbClr val="7030A0"/>
          </a:solidFill>
        </p:spPr>
        <p:txBody>
          <a:bodyPr wrap="square" lIns="30675" tIns="30675" rIns="30675" bIns="30675" rtlCol="0">
            <a:spAutoFit/>
          </a:bodyPr>
          <a:lstStyle/>
          <a:p>
            <a:pPr defTabSz="779173"/>
            <a:r>
              <a:rPr kumimoji="1" lang="en-US" altLang="ja-JP" sz="1023" b="1">
                <a:solidFill>
                  <a:prstClr val="white"/>
                </a:solidFill>
                <a:latin typeface="游ゴシック" panose="020F0502020204030204"/>
                <a:ea typeface="游ゴシック" panose="020B0400000000000000" pitchFamily="50" charset="-128"/>
              </a:rPr>
              <a:t>IT</a:t>
            </a:r>
            <a:endParaRPr kumimoji="1" lang="ja-JP" altLang="en-US" sz="1023" b="1">
              <a:solidFill>
                <a:prstClr val="white"/>
              </a:solidFill>
              <a:latin typeface="游ゴシック" panose="020F0502020204030204"/>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7CA65D31-8AA4-1CC1-690D-3727F481C900}"/>
              </a:ext>
            </a:extLst>
          </p:cNvPr>
          <p:cNvSpPr txBox="1"/>
          <p:nvPr/>
        </p:nvSpPr>
        <p:spPr>
          <a:xfrm>
            <a:off x="2117824" y="3255884"/>
            <a:ext cx="190683" cy="219365"/>
          </a:xfrm>
          <a:prstGeom prst="rect">
            <a:avLst/>
          </a:prstGeom>
          <a:solidFill>
            <a:srgbClr val="7030A0"/>
          </a:solidFill>
        </p:spPr>
        <p:txBody>
          <a:bodyPr wrap="square" lIns="30675" tIns="30675" rIns="30675" bIns="30675" rtlCol="0">
            <a:spAutoFit/>
          </a:bodyPr>
          <a:lstStyle/>
          <a:p>
            <a:pPr defTabSz="779173"/>
            <a:r>
              <a:rPr kumimoji="1" lang="en-US" altLang="ja-JP" sz="1023" b="1">
                <a:solidFill>
                  <a:prstClr val="white"/>
                </a:solidFill>
                <a:latin typeface="游ゴシック" panose="020F0502020204030204"/>
                <a:ea typeface="游ゴシック" panose="020B0400000000000000" pitchFamily="50" charset="-128"/>
              </a:rPr>
              <a:t>IT</a:t>
            </a:r>
            <a:endParaRPr kumimoji="1" lang="ja-JP" altLang="en-US" sz="1023" b="1">
              <a:solidFill>
                <a:prstClr val="white"/>
              </a:solidFill>
              <a:latin typeface="游ゴシック" panose="020F0502020204030204"/>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C388D67B-1FFD-9C80-7B85-79E04549C512}"/>
              </a:ext>
            </a:extLst>
          </p:cNvPr>
          <p:cNvSpPr txBox="1"/>
          <p:nvPr/>
        </p:nvSpPr>
        <p:spPr>
          <a:xfrm>
            <a:off x="1770734" y="4529971"/>
            <a:ext cx="190683" cy="219365"/>
          </a:xfrm>
          <a:prstGeom prst="rect">
            <a:avLst/>
          </a:prstGeom>
          <a:solidFill>
            <a:srgbClr val="7030A0"/>
          </a:solidFill>
        </p:spPr>
        <p:txBody>
          <a:bodyPr wrap="square" lIns="30675" tIns="30675" rIns="30675" bIns="30675" rtlCol="0">
            <a:spAutoFit/>
          </a:bodyPr>
          <a:lstStyle/>
          <a:p>
            <a:pPr defTabSz="779173"/>
            <a:r>
              <a:rPr kumimoji="1" lang="en-US" altLang="ja-JP" sz="1023" b="1">
                <a:solidFill>
                  <a:prstClr val="white"/>
                </a:solidFill>
                <a:latin typeface="游ゴシック" panose="020F0502020204030204"/>
                <a:ea typeface="游ゴシック" panose="020B0400000000000000" pitchFamily="50" charset="-128"/>
              </a:rPr>
              <a:t>IT</a:t>
            </a:r>
            <a:endParaRPr kumimoji="1" lang="ja-JP" altLang="en-US" sz="1023" b="1">
              <a:solidFill>
                <a:prstClr val="white"/>
              </a:solidFill>
              <a:latin typeface="游ゴシック" panose="020F0502020204030204"/>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E4B15B39-9DA0-4E82-CE54-45084956598B}"/>
              </a:ext>
            </a:extLst>
          </p:cNvPr>
          <p:cNvSpPr txBox="1"/>
          <p:nvPr/>
        </p:nvSpPr>
        <p:spPr>
          <a:xfrm>
            <a:off x="2115020" y="1985429"/>
            <a:ext cx="325335" cy="157415"/>
          </a:xfrm>
          <a:prstGeom prst="rect">
            <a:avLst/>
          </a:prstGeom>
          <a:solidFill>
            <a:srgbClr val="FFC000"/>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製造</a:t>
            </a:r>
          </a:p>
        </p:txBody>
      </p:sp>
      <p:sp>
        <p:nvSpPr>
          <p:cNvPr id="9" name="テキスト ボックス 8">
            <a:extLst>
              <a:ext uri="{FF2B5EF4-FFF2-40B4-BE49-F238E27FC236}">
                <a16:creationId xmlns:a16="http://schemas.microsoft.com/office/drawing/2014/main" id="{DE4D4F78-16B2-004C-EA28-A040919468E2}"/>
              </a:ext>
            </a:extLst>
          </p:cNvPr>
          <p:cNvSpPr txBox="1"/>
          <p:nvPr/>
        </p:nvSpPr>
        <p:spPr>
          <a:xfrm>
            <a:off x="2113885" y="2434124"/>
            <a:ext cx="588720" cy="157415"/>
          </a:xfrm>
          <a:prstGeom prst="rect">
            <a:avLst/>
          </a:prstGeom>
          <a:solidFill>
            <a:srgbClr val="FFC000"/>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食品産業</a:t>
            </a:r>
          </a:p>
        </p:txBody>
      </p:sp>
      <p:sp>
        <p:nvSpPr>
          <p:cNvPr id="11" name="テキスト ボックス 10">
            <a:extLst>
              <a:ext uri="{FF2B5EF4-FFF2-40B4-BE49-F238E27FC236}">
                <a16:creationId xmlns:a16="http://schemas.microsoft.com/office/drawing/2014/main" id="{E5C86C0C-1BA5-30B5-C1E8-D9DC9040DB1A}"/>
              </a:ext>
            </a:extLst>
          </p:cNvPr>
          <p:cNvSpPr txBox="1"/>
          <p:nvPr/>
        </p:nvSpPr>
        <p:spPr>
          <a:xfrm>
            <a:off x="1753927" y="3927674"/>
            <a:ext cx="1031149" cy="157415"/>
          </a:xfrm>
          <a:prstGeom prst="rect">
            <a:avLst/>
          </a:prstGeom>
          <a:solidFill>
            <a:srgbClr val="FFC000"/>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電機機器メーカー</a:t>
            </a:r>
          </a:p>
        </p:txBody>
      </p:sp>
      <p:sp>
        <p:nvSpPr>
          <p:cNvPr id="12" name="テキスト ボックス 11">
            <a:extLst>
              <a:ext uri="{FF2B5EF4-FFF2-40B4-BE49-F238E27FC236}">
                <a16:creationId xmlns:a16="http://schemas.microsoft.com/office/drawing/2014/main" id="{6913691D-4C2C-A3D3-DC59-200FA7ED9E11}"/>
              </a:ext>
            </a:extLst>
          </p:cNvPr>
          <p:cNvSpPr txBox="1"/>
          <p:nvPr/>
        </p:nvSpPr>
        <p:spPr>
          <a:xfrm>
            <a:off x="1814160" y="6280771"/>
            <a:ext cx="988238" cy="157415"/>
          </a:xfrm>
          <a:prstGeom prst="rect">
            <a:avLst/>
          </a:prstGeom>
          <a:solidFill>
            <a:srgbClr val="FFC000"/>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製造・販売・物流</a:t>
            </a:r>
          </a:p>
        </p:txBody>
      </p:sp>
      <p:sp>
        <p:nvSpPr>
          <p:cNvPr id="13" name="テキスト ボックス 12">
            <a:extLst>
              <a:ext uri="{FF2B5EF4-FFF2-40B4-BE49-F238E27FC236}">
                <a16:creationId xmlns:a16="http://schemas.microsoft.com/office/drawing/2014/main" id="{ABB1A353-29C4-26D9-3CB7-1F55BAA7935C}"/>
              </a:ext>
            </a:extLst>
          </p:cNvPr>
          <p:cNvSpPr txBox="1"/>
          <p:nvPr/>
        </p:nvSpPr>
        <p:spPr>
          <a:xfrm>
            <a:off x="2113764" y="2855413"/>
            <a:ext cx="767764" cy="157415"/>
          </a:xfrm>
          <a:prstGeom prst="rect">
            <a:avLst/>
          </a:prstGeom>
          <a:solidFill>
            <a:schemeClr val="accent4">
              <a:lumMod val="50000"/>
            </a:schemeClr>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住宅メーカー</a:t>
            </a:r>
          </a:p>
        </p:txBody>
      </p:sp>
      <p:sp>
        <p:nvSpPr>
          <p:cNvPr id="14" name="テキスト ボックス 13">
            <a:extLst>
              <a:ext uri="{FF2B5EF4-FFF2-40B4-BE49-F238E27FC236}">
                <a16:creationId xmlns:a16="http://schemas.microsoft.com/office/drawing/2014/main" id="{8B0A5597-1B0C-54D4-8C7C-7491338395B8}"/>
              </a:ext>
            </a:extLst>
          </p:cNvPr>
          <p:cNvSpPr txBox="1"/>
          <p:nvPr/>
        </p:nvSpPr>
        <p:spPr>
          <a:xfrm>
            <a:off x="2115020" y="3063566"/>
            <a:ext cx="325335" cy="157415"/>
          </a:xfrm>
          <a:prstGeom prst="rect">
            <a:avLst/>
          </a:prstGeom>
          <a:solidFill>
            <a:schemeClr val="accent4">
              <a:lumMod val="50000"/>
            </a:schemeClr>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建設</a:t>
            </a:r>
          </a:p>
        </p:txBody>
      </p:sp>
      <p:sp>
        <p:nvSpPr>
          <p:cNvPr id="15" name="テキスト ボックス 14">
            <a:extLst>
              <a:ext uri="{FF2B5EF4-FFF2-40B4-BE49-F238E27FC236}">
                <a16:creationId xmlns:a16="http://schemas.microsoft.com/office/drawing/2014/main" id="{FFBD6C74-46F1-992D-58D5-B369C502A3FE}"/>
              </a:ext>
            </a:extLst>
          </p:cNvPr>
          <p:cNvSpPr txBox="1"/>
          <p:nvPr/>
        </p:nvSpPr>
        <p:spPr>
          <a:xfrm>
            <a:off x="2255363" y="3714750"/>
            <a:ext cx="325335" cy="157415"/>
          </a:xfrm>
          <a:prstGeom prst="rect">
            <a:avLst/>
          </a:prstGeom>
          <a:solidFill>
            <a:schemeClr val="accent6">
              <a:lumMod val="50000"/>
            </a:schemeClr>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印刷</a:t>
            </a:r>
          </a:p>
        </p:txBody>
      </p:sp>
      <p:sp>
        <p:nvSpPr>
          <p:cNvPr id="16" name="テキスト ボックス 15">
            <a:extLst>
              <a:ext uri="{FF2B5EF4-FFF2-40B4-BE49-F238E27FC236}">
                <a16:creationId xmlns:a16="http://schemas.microsoft.com/office/drawing/2014/main" id="{FF5E9B73-E752-5677-2434-CAB16F8CE368}"/>
              </a:ext>
            </a:extLst>
          </p:cNvPr>
          <p:cNvSpPr txBox="1"/>
          <p:nvPr/>
        </p:nvSpPr>
        <p:spPr>
          <a:xfrm>
            <a:off x="2115020" y="2633800"/>
            <a:ext cx="325335" cy="157415"/>
          </a:xfrm>
          <a:prstGeom prst="rect">
            <a:avLst/>
          </a:prstGeom>
          <a:solidFill>
            <a:schemeClr val="accent6">
              <a:lumMod val="50000"/>
            </a:schemeClr>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保険</a:t>
            </a:r>
          </a:p>
        </p:txBody>
      </p:sp>
      <p:sp>
        <p:nvSpPr>
          <p:cNvPr id="18" name="テキスト ボックス 17">
            <a:extLst>
              <a:ext uri="{FF2B5EF4-FFF2-40B4-BE49-F238E27FC236}">
                <a16:creationId xmlns:a16="http://schemas.microsoft.com/office/drawing/2014/main" id="{52165F59-97C6-A8BC-0FBA-2AD3E737D967}"/>
              </a:ext>
            </a:extLst>
          </p:cNvPr>
          <p:cNvSpPr txBox="1"/>
          <p:nvPr/>
        </p:nvSpPr>
        <p:spPr>
          <a:xfrm>
            <a:off x="2638838" y="3507005"/>
            <a:ext cx="325335" cy="157415"/>
          </a:xfrm>
          <a:prstGeom prst="rect">
            <a:avLst/>
          </a:prstGeom>
          <a:solidFill>
            <a:schemeClr val="accent6">
              <a:lumMod val="50000"/>
            </a:schemeClr>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健保</a:t>
            </a:r>
          </a:p>
        </p:txBody>
      </p:sp>
      <p:sp>
        <p:nvSpPr>
          <p:cNvPr id="19" name="テキスト ボックス 18">
            <a:extLst>
              <a:ext uri="{FF2B5EF4-FFF2-40B4-BE49-F238E27FC236}">
                <a16:creationId xmlns:a16="http://schemas.microsoft.com/office/drawing/2014/main" id="{D4F72ABA-9A25-9FCC-87DA-64D6CF5A5E35}"/>
              </a:ext>
            </a:extLst>
          </p:cNvPr>
          <p:cNvSpPr txBox="1"/>
          <p:nvPr/>
        </p:nvSpPr>
        <p:spPr>
          <a:xfrm>
            <a:off x="1755863" y="4141376"/>
            <a:ext cx="325335" cy="157415"/>
          </a:xfrm>
          <a:prstGeom prst="rect">
            <a:avLst/>
          </a:prstGeom>
          <a:solidFill>
            <a:schemeClr val="accent4">
              <a:lumMod val="50000"/>
            </a:schemeClr>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建設</a:t>
            </a:r>
          </a:p>
        </p:txBody>
      </p:sp>
      <p:sp>
        <p:nvSpPr>
          <p:cNvPr id="20" name="テキスト ボックス 19">
            <a:extLst>
              <a:ext uri="{FF2B5EF4-FFF2-40B4-BE49-F238E27FC236}">
                <a16:creationId xmlns:a16="http://schemas.microsoft.com/office/drawing/2014/main" id="{9D2875D5-F19D-BBED-C231-AB00870ADEB1}"/>
              </a:ext>
            </a:extLst>
          </p:cNvPr>
          <p:cNvSpPr txBox="1"/>
          <p:nvPr/>
        </p:nvSpPr>
        <p:spPr>
          <a:xfrm>
            <a:off x="2113885" y="4134699"/>
            <a:ext cx="588720" cy="157415"/>
          </a:xfrm>
          <a:prstGeom prst="rect">
            <a:avLst/>
          </a:prstGeom>
          <a:solidFill>
            <a:schemeClr val="accent6">
              <a:lumMod val="50000"/>
            </a:schemeClr>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温浴施設</a:t>
            </a:r>
          </a:p>
        </p:txBody>
      </p:sp>
      <p:sp>
        <p:nvSpPr>
          <p:cNvPr id="21" name="テキスト ボックス 20">
            <a:extLst>
              <a:ext uri="{FF2B5EF4-FFF2-40B4-BE49-F238E27FC236}">
                <a16:creationId xmlns:a16="http://schemas.microsoft.com/office/drawing/2014/main" id="{1347435C-93BE-317E-1DEE-A18A98A11F5A}"/>
              </a:ext>
            </a:extLst>
          </p:cNvPr>
          <p:cNvSpPr txBox="1"/>
          <p:nvPr/>
        </p:nvSpPr>
        <p:spPr>
          <a:xfrm>
            <a:off x="1787629" y="5838364"/>
            <a:ext cx="724852" cy="157415"/>
          </a:xfrm>
          <a:prstGeom prst="rect">
            <a:avLst/>
          </a:prstGeom>
          <a:solidFill>
            <a:schemeClr val="accent6">
              <a:lumMod val="50000"/>
            </a:schemeClr>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テーマパーク</a:t>
            </a:r>
          </a:p>
        </p:txBody>
      </p:sp>
      <p:sp>
        <p:nvSpPr>
          <p:cNvPr id="22" name="テキスト ボックス 21">
            <a:extLst>
              <a:ext uri="{FF2B5EF4-FFF2-40B4-BE49-F238E27FC236}">
                <a16:creationId xmlns:a16="http://schemas.microsoft.com/office/drawing/2014/main" id="{7D045601-B201-2FBA-3BBD-E780B50FBE25}"/>
              </a:ext>
            </a:extLst>
          </p:cNvPr>
          <p:cNvSpPr txBox="1"/>
          <p:nvPr/>
        </p:nvSpPr>
        <p:spPr>
          <a:xfrm>
            <a:off x="1767627" y="4785883"/>
            <a:ext cx="656786" cy="157415"/>
          </a:xfrm>
          <a:prstGeom prst="rect">
            <a:avLst/>
          </a:prstGeom>
          <a:solidFill>
            <a:srgbClr val="FFC000"/>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製造・販売</a:t>
            </a:r>
          </a:p>
        </p:txBody>
      </p:sp>
      <p:sp>
        <p:nvSpPr>
          <p:cNvPr id="23" name="テキスト ボックス 22">
            <a:extLst>
              <a:ext uri="{FF2B5EF4-FFF2-40B4-BE49-F238E27FC236}">
                <a16:creationId xmlns:a16="http://schemas.microsoft.com/office/drawing/2014/main" id="{81FE290C-402A-9894-0EB0-214BF8CDB419}"/>
              </a:ext>
            </a:extLst>
          </p:cNvPr>
          <p:cNvSpPr txBox="1"/>
          <p:nvPr/>
        </p:nvSpPr>
        <p:spPr>
          <a:xfrm>
            <a:off x="2791046" y="4957349"/>
            <a:ext cx="252830" cy="219365"/>
          </a:xfrm>
          <a:prstGeom prst="rect">
            <a:avLst/>
          </a:prstGeom>
          <a:solidFill>
            <a:srgbClr val="7030A0"/>
          </a:solidFill>
        </p:spPr>
        <p:txBody>
          <a:bodyPr wrap="square" lIns="30675" tIns="30675" rIns="30675" bIns="30675" rtlCol="0">
            <a:spAutoFit/>
          </a:bodyPr>
          <a:lstStyle/>
          <a:p>
            <a:pPr defTabSz="779173"/>
            <a:r>
              <a:rPr kumimoji="1" lang="en-US" altLang="ja-JP" sz="1023" b="1">
                <a:solidFill>
                  <a:prstClr val="white"/>
                </a:solidFill>
                <a:latin typeface="游ゴシック" panose="020F0502020204030204"/>
                <a:ea typeface="游ゴシック" panose="020B0400000000000000" pitchFamily="50" charset="-128"/>
              </a:rPr>
              <a:t>DX</a:t>
            </a:r>
            <a:endParaRPr kumimoji="1" lang="ja-JP" altLang="en-US" sz="1023" b="1">
              <a:solidFill>
                <a:prstClr val="white"/>
              </a:solidFill>
              <a:latin typeface="游ゴシック" panose="020F0502020204030204"/>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6202C8E8-8D56-FEA6-CC44-F1CB2699EBB6}"/>
              </a:ext>
            </a:extLst>
          </p:cNvPr>
          <p:cNvSpPr txBox="1"/>
          <p:nvPr/>
        </p:nvSpPr>
        <p:spPr>
          <a:xfrm>
            <a:off x="2801505" y="6059568"/>
            <a:ext cx="588720" cy="157415"/>
          </a:xfrm>
          <a:prstGeom prst="rect">
            <a:avLst/>
          </a:prstGeom>
          <a:solidFill>
            <a:srgbClr val="FFC000"/>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食品産業</a:t>
            </a:r>
          </a:p>
        </p:txBody>
      </p:sp>
      <p:sp>
        <p:nvSpPr>
          <p:cNvPr id="26" name="テキスト ボックス 25">
            <a:extLst>
              <a:ext uri="{FF2B5EF4-FFF2-40B4-BE49-F238E27FC236}">
                <a16:creationId xmlns:a16="http://schemas.microsoft.com/office/drawing/2014/main" id="{8E4E2C1F-A80F-FE9E-E556-338F7B0A7396}"/>
              </a:ext>
            </a:extLst>
          </p:cNvPr>
          <p:cNvSpPr txBox="1"/>
          <p:nvPr/>
        </p:nvSpPr>
        <p:spPr>
          <a:xfrm>
            <a:off x="2560185" y="6492210"/>
            <a:ext cx="752967" cy="157415"/>
          </a:xfrm>
          <a:prstGeom prst="rect">
            <a:avLst/>
          </a:prstGeom>
          <a:solidFill>
            <a:schemeClr val="accent6">
              <a:lumMod val="50000"/>
            </a:schemeClr>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求人サービス</a:t>
            </a:r>
          </a:p>
        </p:txBody>
      </p:sp>
      <p:sp>
        <p:nvSpPr>
          <p:cNvPr id="27" name="テキスト ボックス 26">
            <a:extLst>
              <a:ext uri="{FF2B5EF4-FFF2-40B4-BE49-F238E27FC236}">
                <a16:creationId xmlns:a16="http://schemas.microsoft.com/office/drawing/2014/main" id="{2E902656-6BD6-A307-D40E-CEEFA9497799}"/>
              </a:ext>
            </a:extLst>
          </p:cNvPr>
          <p:cNvSpPr txBox="1"/>
          <p:nvPr/>
        </p:nvSpPr>
        <p:spPr>
          <a:xfrm>
            <a:off x="1787629" y="5417962"/>
            <a:ext cx="656786" cy="157415"/>
          </a:xfrm>
          <a:prstGeom prst="rect">
            <a:avLst/>
          </a:prstGeom>
          <a:solidFill>
            <a:srgbClr val="FFC000"/>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製造・販売</a:t>
            </a:r>
          </a:p>
        </p:txBody>
      </p:sp>
      <p:sp>
        <p:nvSpPr>
          <p:cNvPr id="31" name="テキスト ボックス 30">
            <a:extLst>
              <a:ext uri="{FF2B5EF4-FFF2-40B4-BE49-F238E27FC236}">
                <a16:creationId xmlns:a16="http://schemas.microsoft.com/office/drawing/2014/main" id="{AEFBA22F-5441-59F5-22C0-B3749AAA53B4}"/>
              </a:ext>
            </a:extLst>
          </p:cNvPr>
          <p:cNvSpPr txBox="1"/>
          <p:nvPr/>
        </p:nvSpPr>
        <p:spPr>
          <a:xfrm>
            <a:off x="1791325" y="5206285"/>
            <a:ext cx="325335" cy="157415"/>
          </a:xfrm>
          <a:prstGeom prst="rect">
            <a:avLst/>
          </a:prstGeom>
          <a:solidFill>
            <a:schemeClr val="accent6">
              <a:lumMod val="50000"/>
            </a:schemeClr>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金融</a:t>
            </a:r>
          </a:p>
        </p:txBody>
      </p:sp>
      <p:sp>
        <p:nvSpPr>
          <p:cNvPr id="28" name="テキスト ボックス 27">
            <a:extLst>
              <a:ext uri="{FF2B5EF4-FFF2-40B4-BE49-F238E27FC236}">
                <a16:creationId xmlns:a16="http://schemas.microsoft.com/office/drawing/2014/main" id="{B89084CD-8EB1-D883-C077-9B63058DEC28}"/>
              </a:ext>
            </a:extLst>
          </p:cNvPr>
          <p:cNvSpPr txBox="1"/>
          <p:nvPr/>
        </p:nvSpPr>
        <p:spPr>
          <a:xfrm>
            <a:off x="1788875" y="5629727"/>
            <a:ext cx="325335" cy="157415"/>
          </a:xfrm>
          <a:prstGeom prst="rect">
            <a:avLst/>
          </a:prstGeom>
          <a:solidFill>
            <a:schemeClr val="accent4">
              <a:lumMod val="50000"/>
            </a:schemeClr>
          </a:solidFill>
        </p:spPr>
        <p:txBody>
          <a:bodyPr wrap="square" lIns="30675" tIns="0" rIns="30675" bIns="0" rtlCol="0">
            <a:spAutoFit/>
          </a:bodyPr>
          <a:lstStyle/>
          <a:p>
            <a:pPr defTabSz="779173"/>
            <a:r>
              <a:rPr kumimoji="1" lang="ja-JP" altLang="en-US" sz="1023" b="1">
                <a:solidFill>
                  <a:prstClr val="white"/>
                </a:solidFill>
                <a:latin typeface="Meiryo UI" panose="020B0604030504040204" pitchFamily="50" charset="-128"/>
                <a:ea typeface="Meiryo UI" panose="020B0604030504040204" pitchFamily="50" charset="-128"/>
              </a:rPr>
              <a:t>建設</a:t>
            </a:r>
          </a:p>
        </p:txBody>
      </p:sp>
      <p:pic>
        <p:nvPicPr>
          <p:cNvPr id="7" name="図 6">
            <a:extLst>
              <a:ext uri="{FF2B5EF4-FFF2-40B4-BE49-F238E27FC236}">
                <a16:creationId xmlns:a16="http://schemas.microsoft.com/office/drawing/2014/main" id="{82072329-C794-8329-DC9E-339F2C6D6E8D}"/>
              </a:ext>
            </a:extLst>
          </p:cNvPr>
          <p:cNvPicPr>
            <a:picLocks noChangeAspect="1"/>
          </p:cNvPicPr>
          <p:nvPr/>
        </p:nvPicPr>
        <p:blipFill>
          <a:blip r:embed="rId3"/>
          <a:stretch>
            <a:fillRect/>
          </a:stretch>
        </p:blipFill>
        <p:spPr>
          <a:xfrm>
            <a:off x="8209856" y="237970"/>
            <a:ext cx="822642" cy="881637"/>
          </a:xfrm>
          <a:prstGeom prst="rect">
            <a:avLst/>
          </a:prstGeom>
        </p:spPr>
      </p:pic>
      <p:sp>
        <p:nvSpPr>
          <p:cNvPr id="33" name="テキスト ボックス 32">
            <a:extLst>
              <a:ext uri="{FF2B5EF4-FFF2-40B4-BE49-F238E27FC236}">
                <a16:creationId xmlns:a16="http://schemas.microsoft.com/office/drawing/2014/main" id="{FB288155-2B5E-082E-6424-E9B19E9A6B0D}"/>
              </a:ext>
            </a:extLst>
          </p:cNvPr>
          <p:cNvSpPr txBox="1"/>
          <p:nvPr/>
        </p:nvSpPr>
        <p:spPr>
          <a:xfrm>
            <a:off x="2355509" y="4366122"/>
            <a:ext cx="656786" cy="157415"/>
          </a:xfrm>
          <a:prstGeom prst="rect">
            <a:avLst/>
          </a:prstGeom>
          <a:solidFill>
            <a:schemeClr val="accent4">
              <a:lumMod val="50000"/>
            </a:schemeClr>
          </a:solidFill>
        </p:spPr>
        <p:txBody>
          <a:bodyPr wrap="square" lIns="30675" tIns="0" rIns="30675" bIns="0" rtlCol="0">
            <a:spAutoFit/>
          </a:bodyPr>
          <a:lstStyle/>
          <a:p>
            <a:pPr defTabSz="779173"/>
            <a:r>
              <a:rPr lang="ja-JP" altLang="en-US" sz="1023" b="1">
                <a:solidFill>
                  <a:prstClr val="white"/>
                </a:solidFill>
                <a:latin typeface="Meiryo UI" panose="020B0604030504040204" pitchFamily="50" charset="-128"/>
                <a:ea typeface="Meiryo UI" panose="020B0604030504040204" pitchFamily="50" charset="-128"/>
              </a:rPr>
              <a:t>不動産等</a:t>
            </a:r>
            <a:endParaRPr kumimoji="1" lang="ja-JP" altLang="en-US" sz="1023" b="1">
              <a:solidFill>
                <a:prstClr val="white"/>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D746D065-674D-AA72-6EDA-5ADC759F9F2E}"/>
              </a:ext>
            </a:extLst>
          </p:cNvPr>
          <p:cNvSpPr/>
          <p:nvPr/>
        </p:nvSpPr>
        <p:spPr>
          <a:xfrm>
            <a:off x="8696325" y="6429908"/>
            <a:ext cx="390878"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22</a:t>
            </a:fld>
            <a:endParaRPr kumimoji="1" lang="ja-JP" altLang="en-US" sz="1400" b="1"/>
          </a:p>
        </p:txBody>
      </p:sp>
      <p:sp>
        <p:nvSpPr>
          <p:cNvPr id="36" name="正方形/長方形 35">
            <a:extLst>
              <a:ext uri="{FF2B5EF4-FFF2-40B4-BE49-F238E27FC236}">
                <a16:creationId xmlns:a16="http://schemas.microsoft.com/office/drawing/2014/main" id="{4B1EACD2-5CF7-55DF-D0DE-C0CFE548389F}"/>
              </a:ext>
            </a:extLst>
          </p:cNvPr>
          <p:cNvSpPr/>
          <p:nvPr/>
        </p:nvSpPr>
        <p:spPr>
          <a:xfrm>
            <a:off x="248571" y="474599"/>
            <a:ext cx="7872964" cy="8244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just" defTabSz="844083">
              <a:spcBef>
                <a:spcPts val="554"/>
              </a:spcBef>
              <a:buFont typeface="Wingdings" panose="05000000000000000000" pitchFamily="2" charset="2"/>
              <a:buChar char="n"/>
            </a:pPr>
            <a:r>
              <a:rPr kumimoji="1"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cs typeface="Meiryo UI" panose="020B0604030504040204" pitchFamily="50" charset="-128"/>
              </a:rPr>
              <a:t>企業・団体では健康経営やチームビルディング、企業理念の浸透等人的資本の育成・強化の観点から、森でのプログラムを活用した取組も実施。森づくりでは関わりが薄い企業・個人も参加</a:t>
            </a:r>
            <a:endParaRPr lang="ja-JP" altLang="en-US" sz="1400">
              <a:solidFill>
                <a:prstClr val="black">
                  <a:lumMod val="85000"/>
                  <a:lumOff val="15000"/>
                </a:prstClr>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9D523E74-2484-B943-E38C-47EFB5EF3FA0}"/>
              </a:ext>
            </a:extLst>
          </p:cNvPr>
          <p:cNvSpPr txBox="1"/>
          <p:nvPr/>
        </p:nvSpPr>
        <p:spPr>
          <a:xfrm>
            <a:off x="8158767" y="1068201"/>
            <a:ext cx="1117625" cy="262829"/>
          </a:xfrm>
          <a:prstGeom prst="rect">
            <a:avLst/>
          </a:prstGeom>
          <a:noFill/>
        </p:spPr>
        <p:txBody>
          <a:bodyPr wrap="square" lIns="91440" tIns="45720" rIns="91440" bIns="45720" rtlCol="0" anchor="t">
            <a:spAutoFit/>
          </a:bodyPr>
          <a:lstStyle/>
          <a:p>
            <a:pPr defTabSz="779173">
              <a:defRPr/>
            </a:pPr>
            <a:r>
              <a:rPr kumimoji="1" lang="ja-JP" altLang="en-US" sz="1108">
                <a:solidFill>
                  <a:prstClr val="black">
                    <a:lumMod val="85000"/>
                    <a:lumOff val="15000"/>
                  </a:prstClr>
                </a:solidFill>
                <a:latin typeface="Meiryo UI" panose="020B0604030504040204" pitchFamily="50" charset="-128"/>
                <a:ea typeface="Meiryo UI" panose="020B0604030504040204" pitchFamily="50" charset="-128"/>
              </a:rPr>
              <a:t>活用事例集</a:t>
            </a:r>
            <a:endParaRPr kumimoji="1" lang="en-US" altLang="ja-JP" sz="1108">
              <a:solidFill>
                <a:prstClr val="black">
                  <a:lumMod val="85000"/>
                  <a:lumOff val="15000"/>
                </a:prst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28123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6296D4C3-694D-8829-7E02-3674B7B19905}"/>
              </a:ext>
            </a:extLst>
          </p:cNvPr>
          <p:cNvSpPr/>
          <p:nvPr/>
        </p:nvSpPr>
        <p:spPr>
          <a:xfrm>
            <a:off x="4638481" y="797538"/>
            <a:ext cx="4405197" cy="5782466"/>
          </a:xfrm>
          <a:prstGeom prst="rect">
            <a:avLst/>
          </a:prstGeom>
          <a:solidFill>
            <a:schemeClr val="bg1"/>
          </a:solidFill>
          <a:ln w="1905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 name="正方形/長方形 1">
            <a:extLst>
              <a:ext uri="{FF2B5EF4-FFF2-40B4-BE49-F238E27FC236}">
                <a16:creationId xmlns:a16="http://schemas.microsoft.com/office/drawing/2014/main" id="{5490FCBC-13D4-4B8A-95C7-B68153C8FBA1}"/>
              </a:ext>
            </a:extLst>
          </p:cNvPr>
          <p:cNvSpPr/>
          <p:nvPr/>
        </p:nvSpPr>
        <p:spPr>
          <a:xfrm>
            <a:off x="69928" y="819887"/>
            <a:ext cx="4498586" cy="5760117"/>
          </a:xfrm>
          <a:prstGeom prst="rect">
            <a:avLst/>
          </a:prstGeom>
          <a:solidFill>
            <a:schemeClr val="bg1"/>
          </a:solidFill>
          <a:ln w="1905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 name="正方形/長方形 2">
            <a:extLst>
              <a:ext uri="{FF2B5EF4-FFF2-40B4-BE49-F238E27FC236}">
                <a16:creationId xmlns:a16="http://schemas.microsoft.com/office/drawing/2014/main" id="{F9F9FBA3-E01D-45E1-B9F2-FA5FD04CF863}"/>
              </a:ext>
            </a:extLst>
          </p:cNvPr>
          <p:cNvSpPr/>
          <p:nvPr/>
        </p:nvSpPr>
        <p:spPr>
          <a:xfrm>
            <a:off x="61887" y="752025"/>
            <a:ext cx="4513601" cy="451332"/>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kumimoji="1" lang="en-US" altLang="ja-JP" sz="185" b="1">
              <a:latin typeface="メイリオ" panose="020B0604030504040204" pitchFamily="50" charset="-128"/>
              <a:ea typeface="メイリオ" panose="020B0604030504040204" pitchFamily="50" charset="-128"/>
            </a:endParaRPr>
          </a:p>
          <a:p>
            <a:pPr algn="ctr"/>
            <a:r>
              <a:rPr lang="ja-JP" altLang="en-US" sz="1292" b="1">
                <a:latin typeface="メイリオ" panose="020B0604030504040204" pitchFamily="50" charset="-128"/>
                <a:ea typeface="メイリオ" panose="020B0604030504040204" pitchFamily="50" charset="-128"/>
              </a:rPr>
              <a:t>若年層を対象とした研修に、森林セラピーや森林整備体験のプログラムを導入（ＴＤＫラムダ</a:t>
            </a:r>
            <a:r>
              <a:rPr lang="en-US" altLang="ja-JP" sz="1292" b="1">
                <a:latin typeface="メイリオ" panose="020B0604030504040204" pitchFamily="50" charset="-128"/>
                <a:ea typeface="メイリオ" panose="020B0604030504040204" pitchFamily="50" charset="-128"/>
              </a:rPr>
              <a:t>(</a:t>
            </a:r>
            <a:r>
              <a:rPr lang="ja-JP" altLang="en-US" sz="1292" b="1">
                <a:latin typeface="メイリオ" panose="020B0604030504040204" pitchFamily="50" charset="-128"/>
                <a:ea typeface="メイリオ" panose="020B0604030504040204" pitchFamily="50" charset="-128"/>
              </a:rPr>
              <a:t>株</a:t>
            </a:r>
            <a:r>
              <a:rPr lang="en-US" altLang="ja-JP" sz="1292" b="1">
                <a:latin typeface="メイリオ" panose="020B0604030504040204" pitchFamily="50" charset="-128"/>
                <a:ea typeface="メイリオ" panose="020B0604030504040204" pitchFamily="50" charset="-128"/>
              </a:rPr>
              <a:t>)</a:t>
            </a:r>
            <a:r>
              <a:rPr lang="ja-JP" altLang="en-US" sz="1292" b="1">
                <a:latin typeface="メイリオ" panose="020B0604030504040204" pitchFamily="50" charset="-128"/>
                <a:ea typeface="メイリオ" panose="020B0604030504040204" pitchFamily="50" charset="-128"/>
              </a:rPr>
              <a:t>）</a:t>
            </a:r>
            <a:endParaRPr kumimoji="1" lang="ja-JP" altLang="en-US" sz="1292" b="1">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2C46D1A0-568E-492F-97EE-8E39CEE2AFDF}"/>
              </a:ext>
            </a:extLst>
          </p:cNvPr>
          <p:cNvSpPr txBox="1"/>
          <p:nvPr/>
        </p:nvSpPr>
        <p:spPr>
          <a:xfrm>
            <a:off x="90614" y="1203038"/>
            <a:ext cx="4379461" cy="2457477"/>
          </a:xfrm>
          <a:prstGeom prst="rect">
            <a:avLst/>
          </a:prstGeom>
          <a:noFill/>
        </p:spPr>
        <p:txBody>
          <a:bodyPr wrap="square" rtlCol="0">
            <a:spAutoFit/>
          </a:bodyPr>
          <a:lstStyle/>
          <a:p>
            <a:pPr marR="0" lvl="0" algn="just" defTabSz="685817" rtl="0" eaLnBrk="1" fontAlgn="auto" latinLnBrk="0" hangingPunct="1">
              <a:lnSpc>
                <a:spcPct val="100000"/>
              </a:lnSpc>
              <a:spcBef>
                <a:spcPts val="0"/>
              </a:spcBef>
              <a:spcAft>
                <a:spcPts val="0"/>
              </a:spcAft>
              <a:buClrTx/>
              <a:buSzTx/>
              <a:tabLst/>
              <a:defRPr/>
            </a:pPr>
            <a:endParaRPr kumimoji="1" lang="en-US" altLang="ja-JP" sz="369"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endParaRPr>
          </a:p>
          <a:p>
            <a:pPr marL="99695" marR="0" lvl="0" indent="-99695" algn="just" defTabSz="685817" rtl="0" eaLnBrk="1" fontAlgn="auto" latinLnBrk="0" hangingPunct="1">
              <a:lnSpc>
                <a:spcPct val="100000"/>
              </a:lnSpc>
              <a:spcBef>
                <a:spcPts val="0"/>
              </a:spcBef>
              <a:spcAft>
                <a:spcPts val="0"/>
              </a:spcAft>
              <a:buClrTx/>
              <a:buSzTx/>
              <a:tabLst/>
              <a:defRPr/>
            </a:pPr>
            <a:r>
              <a:rPr kumimoji="1" lang="ja-JP" altLang="en-US"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・製造業の</a:t>
            </a:r>
            <a:r>
              <a:rPr kumimoji="1" lang="en-US" altLang="ja-JP"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TDK</a:t>
            </a:r>
            <a:r>
              <a:rPr kumimoji="1" lang="ja-JP" altLang="en-US"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ラムダでは、</a:t>
            </a:r>
            <a:r>
              <a:rPr kumimoji="1" lang="en-US" altLang="ja-JP"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2008</a:t>
            </a:r>
            <a:r>
              <a:rPr kumimoji="1" lang="ja-JP" altLang="en-US"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年から、「森林セラピー基地」である</a:t>
            </a:r>
            <a:r>
              <a:rPr kumimoji="1" lang="ja-JP" altLang="en-US" sz="1292" b="1"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長野県信濃町</a:t>
            </a:r>
            <a:r>
              <a:rPr kumimoji="1" lang="ja-JP" altLang="en-US" sz="1108" b="1"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（しなのまち）</a:t>
            </a:r>
            <a:r>
              <a:rPr kumimoji="1" lang="ja-JP" altLang="en-US" sz="1292" b="1"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で、新入社員研修</a:t>
            </a:r>
            <a:r>
              <a:rPr kumimoji="1" lang="ja-JP" altLang="en-US"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を実施。</a:t>
            </a:r>
            <a:endParaRPr kumimoji="1" lang="en-US" altLang="ja-JP"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endParaRPr>
          </a:p>
          <a:p>
            <a:pPr marL="99695" marR="0" lvl="0" indent="-99695" algn="just" defTabSz="685817" rtl="0" eaLnBrk="1" fontAlgn="auto" latinLnBrk="0" hangingPunct="1">
              <a:lnSpc>
                <a:spcPct val="100000"/>
              </a:lnSpc>
              <a:spcBef>
                <a:spcPts val="0"/>
              </a:spcBef>
              <a:spcAft>
                <a:spcPts val="0"/>
              </a:spcAft>
              <a:buClrTx/>
              <a:buSzTx/>
              <a:buFont typeface="游ゴシック" panose="020B0400000000000000" pitchFamily="50" charset="-128"/>
              <a:buChar char="•"/>
              <a:tabLst/>
              <a:defRPr/>
            </a:pPr>
            <a:endParaRPr kumimoji="1" lang="en-US" altLang="ja-JP" sz="277"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endParaRPr>
          </a:p>
          <a:p>
            <a:pPr marL="99695" marR="0" lvl="0" indent="-99695" algn="just" defTabSz="685817" rtl="0" eaLnBrk="1" fontAlgn="auto" latinLnBrk="0" hangingPunct="1">
              <a:lnSpc>
                <a:spcPct val="100000"/>
              </a:lnSpc>
              <a:spcBef>
                <a:spcPts val="0"/>
              </a:spcBef>
              <a:spcAft>
                <a:spcPts val="0"/>
              </a:spcAft>
              <a:buClr>
                <a:prstClr val="black"/>
              </a:buClr>
              <a:buSzTx/>
              <a:buFont typeface="游ゴシック" panose="020B0400000000000000" pitchFamily="50" charset="-128"/>
              <a:buChar char="•"/>
              <a:tabLst/>
              <a:defRPr/>
            </a:pPr>
            <a:r>
              <a:rPr kumimoji="1" lang="ja-JP" altLang="en-US"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研修には、通常の座学に加え</a:t>
            </a:r>
            <a:r>
              <a:rPr kumimoji="1" lang="ja-JP" altLang="en-US" sz="1292" b="1"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a:t>
            </a:r>
            <a:r>
              <a:rPr kumimoji="1" lang="ja-JP" altLang="en-US"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信濃町のガイド等が協力する形で</a:t>
            </a:r>
            <a:r>
              <a:rPr kumimoji="1" lang="ja-JP" altLang="en-US" sz="1292" b="1"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森林セラピーや森林整備等の森林内での共同作業</a:t>
            </a:r>
            <a:r>
              <a:rPr kumimoji="1" lang="ja-JP" altLang="en-US"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を組み込み、</a:t>
            </a:r>
            <a:r>
              <a:rPr kumimoji="1" lang="ja-JP" altLang="en-US" sz="1292" b="1"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社員のメンタル耐性づくり、連帯感の醸成等を図ることで、導入前に比べ離職率が低下</a:t>
            </a:r>
            <a:r>
              <a:rPr kumimoji="1" lang="ja-JP" altLang="en-US"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a:t>
            </a:r>
            <a:endParaRPr kumimoji="1" lang="en-US" altLang="ja-JP"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endParaRPr>
          </a:p>
          <a:p>
            <a:pPr marL="99695" marR="0" lvl="0" indent="-99695" algn="just" defTabSz="685817" rtl="0" eaLnBrk="1" fontAlgn="auto" latinLnBrk="0" hangingPunct="1">
              <a:lnSpc>
                <a:spcPct val="100000"/>
              </a:lnSpc>
              <a:spcBef>
                <a:spcPts val="0"/>
              </a:spcBef>
              <a:spcAft>
                <a:spcPts val="0"/>
              </a:spcAft>
              <a:buClr>
                <a:prstClr val="black"/>
              </a:buClr>
              <a:buSzTx/>
              <a:buFont typeface="游ゴシック" panose="020B0400000000000000" pitchFamily="50" charset="-128"/>
              <a:buChar char="•"/>
              <a:tabLst/>
              <a:defRPr/>
            </a:pPr>
            <a:endParaRPr kumimoji="1" lang="en-US" altLang="ja-JP" sz="277"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endParaRPr>
          </a:p>
          <a:p>
            <a:pPr marL="99695" marR="0" lvl="0" indent="-99695" algn="just" defTabSz="685817" rtl="0" eaLnBrk="1" fontAlgn="auto" latinLnBrk="0" hangingPunct="1">
              <a:lnSpc>
                <a:spcPct val="100000"/>
              </a:lnSpc>
              <a:spcAft>
                <a:spcPts val="0"/>
              </a:spcAft>
              <a:buClr>
                <a:prstClr val="black"/>
              </a:buClr>
              <a:buSzTx/>
              <a:buFont typeface="游ゴシック" panose="020B0400000000000000" pitchFamily="50" charset="-128"/>
              <a:buChar char="•"/>
              <a:tabLst/>
              <a:defRPr/>
            </a:pPr>
            <a:r>
              <a:rPr kumimoji="1" lang="ja-JP" altLang="en-US"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座学だけでなく体験活動を一緒に行うことで、</a:t>
            </a:r>
            <a:r>
              <a:rPr kumimoji="1" lang="ja-JP" altLang="en-US" sz="1292" b="1"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同期同士の関係性が深まることを実感</a:t>
            </a:r>
            <a:r>
              <a:rPr kumimoji="1" lang="ja-JP" altLang="en-US"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a:t>
            </a:r>
            <a:endParaRPr kumimoji="1" lang="en-US" altLang="ja-JP"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endParaRPr>
          </a:p>
          <a:p>
            <a:pPr marR="0" lvl="0" algn="just" defTabSz="685817" rtl="0" eaLnBrk="1" fontAlgn="auto" latinLnBrk="0" hangingPunct="1">
              <a:lnSpc>
                <a:spcPct val="100000"/>
              </a:lnSpc>
              <a:spcAft>
                <a:spcPts val="0"/>
              </a:spcAft>
              <a:buClr>
                <a:prstClr val="black"/>
              </a:buClr>
              <a:buSzTx/>
              <a:tabLst/>
              <a:defRPr/>
            </a:pPr>
            <a:endParaRPr kumimoji="1" lang="en-US" altLang="ja-JP" sz="277"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endParaRPr>
          </a:p>
          <a:p>
            <a:pPr marL="99695" marR="0" lvl="0" indent="-99695" algn="just" defTabSz="685817" rtl="0" eaLnBrk="1" fontAlgn="auto" latinLnBrk="0" hangingPunct="1">
              <a:lnSpc>
                <a:spcPct val="100000"/>
              </a:lnSpc>
              <a:spcAft>
                <a:spcPts val="0"/>
              </a:spcAft>
              <a:buClr>
                <a:prstClr val="black"/>
              </a:buClr>
              <a:buSzTx/>
              <a:buFont typeface="游ゴシック" panose="020B0400000000000000" pitchFamily="50" charset="-128"/>
              <a:buChar char="•"/>
              <a:tabLst/>
              <a:defRPr/>
            </a:pPr>
            <a:r>
              <a:rPr kumimoji="1" lang="ja-JP" altLang="en-US"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現在は、新入社員研修に加え、</a:t>
            </a:r>
            <a:r>
              <a:rPr kumimoji="1" lang="ja-JP" altLang="en-US" sz="1292" b="1"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２年次研修、３年次研修、６年次研修、エルダー研修にも導入</a:t>
            </a:r>
            <a:r>
              <a:rPr kumimoji="1" lang="ja-JP" altLang="en-US"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rPr>
              <a:t>。</a:t>
            </a:r>
            <a:endParaRPr kumimoji="1" lang="en-US" altLang="ja-JP" sz="1292" i="0" u="none" strike="noStrike" kern="1200" cap="none" spc="0" normalizeH="0" baseline="0" noProof="0">
              <a:ln>
                <a:noFill/>
              </a:ln>
              <a:solidFill>
                <a:schemeClr val="tx1">
                  <a:lumMod val="85000"/>
                  <a:lumOff val="15000"/>
                </a:schemeClr>
              </a:solidFill>
              <a:effectLst/>
              <a:uLnTx/>
              <a:uFillTx/>
              <a:latin typeface="メイリオ" panose="020B0604030504040204" pitchFamily="50" charset="-128"/>
              <a:ea typeface="メイリオ" panose="020B0604030504040204" pitchFamily="50" charset="-128"/>
            </a:endParaRPr>
          </a:p>
        </p:txBody>
      </p:sp>
      <p:graphicFrame>
        <p:nvGraphicFramePr>
          <p:cNvPr id="24" name="表 27">
            <a:extLst>
              <a:ext uri="{FF2B5EF4-FFF2-40B4-BE49-F238E27FC236}">
                <a16:creationId xmlns:a16="http://schemas.microsoft.com/office/drawing/2014/main" id="{2FAB766F-53E0-4B35-BE1B-47E06AB66D3F}"/>
              </a:ext>
            </a:extLst>
          </p:cNvPr>
          <p:cNvGraphicFramePr>
            <a:graphicFrameLocks noGrp="1"/>
          </p:cNvGraphicFramePr>
          <p:nvPr>
            <p:extLst>
              <p:ext uri="{D42A27DB-BD31-4B8C-83A1-F6EECF244321}">
                <p14:modId xmlns:p14="http://schemas.microsoft.com/office/powerpoint/2010/main" val="3290175395"/>
              </p:ext>
            </p:extLst>
          </p:nvPr>
        </p:nvGraphicFramePr>
        <p:xfrm>
          <a:off x="212491" y="3637882"/>
          <a:ext cx="4212395" cy="994265"/>
        </p:xfrm>
        <a:graphic>
          <a:graphicData uri="http://schemas.openxmlformats.org/drawingml/2006/table">
            <a:tbl>
              <a:tblPr firstRow="1" bandRow="1">
                <a:tableStyleId>{93296810-A885-4BE3-A3E7-6D5BEEA58F35}</a:tableStyleId>
              </a:tblPr>
              <a:tblGrid>
                <a:gridCol w="1504427">
                  <a:extLst>
                    <a:ext uri="{9D8B030D-6E8A-4147-A177-3AD203B41FA5}">
                      <a16:colId xmlns:a16="http://schemas.microsoft.com/office/drawing/2014/main" val="2912001711"/>
                    </a:ext>
                  </a:extLst>
                </a:gridCol>
                <a:gridCol w="1353984">
                  <a:extLst>
                    <a:ext uri="{9D8B030D-6E8A-4147-A177-3AD203B41FA5}">
                      <a16:colId xmlns:a16="http://schemas.microsoft.com/office/drawing/2014/main" val="3302534415"/>
                    </a:ext>
                  </a:extLst>
                </a:gridCol>
                <a:gridCol w="1353984">
                  <a:extLst>
                    <a:ext uri="{9D8B030D-6E8A-4147-A177-3AD203B41FA5}">
                      <a16:colId xmlns:a16="http://schemas.microsoft.com/office/drawing/2014/main" val="1798939410"/>
                    </a:ext>
                  </a:extLst>
                </a:gridCol>
              </a:tblGrid>
              <a:tr h="364625">
                <a:tc>
                  <a:txBody>
                    <a:bodyPr/>
                    <a:lstStyle/>
                    <a:p>
                      <a:pPr algn="ctr"/>
                      <a:endParaRPr kumimoji="1" lang="ja-JP" altLang="en-US" sz="1100" b="1">
                        <a:latin typeface="Meiryo UI" panose="020B0604030504040204" pitchFamily="50" charset="-128"/>
                        <a:ea typeface="Meiryo UI" panose="020B0604030504040204" pitchFamily="50" charset="-128"/>
                      </a:endParaRPr>
                    </a:p>
                  </a:txBody>
                  <a:tcPr marL="68580" marR="68580" marT="27000" marB="0"/>
                </a:tc>
                <a:tc>
                  <a:txBody>
                    <a:bodyPr/>
                    <a:lstStyle/>
                    <a:p>
                      <a:pPr algn="ctr"/>
                      <a:r>
                        <a:rPr kumimoji="1" lang="ja-JP" altLang="en-US" sz="1100" b="1">
                          <a:latin typeface="Meiryo UI" panose="020B0604030504040204" pitchFamily="50" charset="-128"/>
                          <a:ea typeface="Meiryo UI" panose="020B0604030504040204" pitchFamily="50" charset="-128"/>
                        </a:rPr>
                        <a:t>都市で研修</a:t>
                      </a:r>
                      <a:endParaRPr kumimoji="1" lang="en-US" altLang="ja-JP" sz="1100" b="1">
                        <a:latin typeface="Meiryo UI" panose="020B0604030504040204" pitchFamily="50" charset="-128"/>
                        <a:ea typeface="Meiryo UI" panose="020B0604030504040204" pitchFamily="50" charset="-128"/>
                      </a:endParaRPr>
                    </a:p>
                    <a:p>
                      <a:pPr algn="ctr"/>
                      <a:r>
                        <a:rPr kumimoji="1" lang="ja-JP" altLang="en-US" sz="1100" b="1">
                          <a:latin typeface="Meiryo UI" panose="020B0604030504040204" pitchFamily="50" charset="-128"/>
                          <a:ea typeface="Meiryo UI" panose="020B0604030504040204" pitchFamily="50" charset="-128"/>
                        </a:rPr>
                        <a:t>（</a:t>
                      </a:r>
                      <a:r>
                        <a:rPr kumimoji="1" lang="en-US" altLang="ja-JP" sz="1100" b="1">
                          <a:latin typeface="Meiryo UI" panose="020B0604030504040204" pitchFamily="50" charset="-128"/>
                          <a:ea typeface="Meiryo UI" panose="020B0604030504040204" pitchFamily="50" charset="-128"/>
                        </a:rPr>
                        <a:t>05-07</a:t>
                      </a:r>
                      <a:r>
                        <a:rPr kumimoji="1" lang="ja-JP" altLang="en-US" sz="1100" b="1">
                          <a:latin typeface="Meiryo UI" panose="020B0604030504040204" pitchFamily="50" charset="-128"/>
                          <a:ea typeface="Meiryo UI" panose="020B0604030504040204" pitchFamily="50" charset="-128"/>
                        </a:rPr>
                        <a:t>年）</a:t>
                      </a:r>
                    </a:p>
                  </a:txBody>
                  <a:tcPr marL="68580" marR="68580" marT="27000" marB="0"/>
                </a:tc>
                <a:tc>
                  <a:txBody>
                    <a:bodyPr/>
                    <a:lstStyle/>
                    <a:p>
                      <a:pPr algn="ctr"/>
                      <a:r>
                        <a:rPr kumimoji="1" lang="ja-JP" altLang="en-US" sz="1100" b="1">
                          <a:latin typeface="Meiryo UI" panose="020B0604030504040204" pitchFamily="50" charset="-128"/>
                          <a:ea typeface="Meiryo UI" panose="020B0604030504040204" pitchFamily="50" charset="-128"/>
                        </a:rPr>
                        <a:t>山村で研修</a:t>
                      </a:r>
                      <a:endParaRPr kumimoji="1" lang="en-US" altLang="ja-JP" sz="1100" b="1">
                        <a:latin typeface="Meiryo UI" panose="020B0604030504040204" pitchFamily="50" charset="-128"/>
                        <a:ea typeface="Meiryo UI" panose="020B0604030504040204" pitchFamily="50" charset="-128"/>
                      </a:endParaRPr>
                    </a:p>
                    <a:p>
                      <a:pPr algn="ctr"/>
                      <a:r>
                        <a:rPr kumimoji="1" lang="ja-JP" altLang="en-US" sz="1100" b="1">
                          <a:latin typeface="Meiryo UI" panose="020B0604030504040204" pitchFamily="50" charset="-128"/>
                          <a:ea typeface="Meiryo UI" panose="020B0604030504040204" pitchFamily="50" charset="-128"/>
                        </a:rPr>
                        <a:t>（</a:t>
                      </a:r>
                      <a:r>
                        <a:rPr kumimoji="1" lang="en-US" altLang="ja-JP" sz="1100" b="1">
                          <a:latin typeface="Meiryo UI" panose="020B0604030504040204" pitchFamily="50" charset="-128"/>
                          <a:ea typeface="Meiryo UI" panose="020B0604030504040204" pitchFamily="50" charset="-128"/>
                        </a:rPr>
                        <a:t>08-21</a:t>
                      </a:r>
                      <a:r>
                        <a:rPr kumimoji="1" lang="ja-JP" altLang="en-US" sz="1100" b="1">
                          <a:latin typeface="Meiryo UI" panose="020B0604030504040204" pitchFamily="50" charset="-128"/>
                          <a:ea typeface="Meiryo UI" panose="020B0604030504040204" pitchFamily="50" charset="-128"/>
                        </a:rPr>
                        <a:t>年）</a:t>
                      </a:r>
                    </a:p>
                  </a:txBody>
                  <a:tcPr marL="68580" marR="68580" marT="27000" marB="0"/>
                </a:tc>
                <a:extLst>
                  <a:ext uri="{0D108BD9-81ED-4DB2-BD59-A6C34878D82A}">
                    <a16:rowId xmlns:a16="http://schemas.microsoft.com/office/drawing/2014/main" val="1630663782"/>
                  </a:ext>
                </a:extLst>
              </a:tr>
              <a:tr h="209880">
                <a:tc>
                  <a:txBody>
                    <a:bodyPr/>
                    <a:lstStyle/>
                    <a:p>
                      <a:pPr algn="ctr"/>
                      <a:r>
                        <a:rPr kumimoji="1" lang="ja-JP" altLang="en-US" sz="1100" b="1">
                          <a:solidFill>
                            <a:schemeClr val="tx1">
                              <a:lumMod val="85000"/>
                              <a:lumOff val="15000"/>
                            </a:schemeClr>
                          </a:solidFill>
                          <a:latin typeface="Meiryo UI" panose="020B0604030504040204" pitchFamily="50" charset="-128"/>
                          <a:ea typeface="Meiryo UI" panose="020B0604030504040204" pitchFamily="50" charset="-128"/>
                        </a:rPr>
                        <a:t>新卒採用者</a:t>
                      </a:r>
                    </a:p>
                  </a:txBody>
                  <a:tcPr marL="68580" marR="68580" marT="27000" marB="0" anchor="ctr"/>
                </a:tc>
                <a:tc>
                  <a:txBody>
                    <a:bodyPr/>
                    <a:lstStyle/>
                    <a:p>
                      <a:pPr algn="ctr"/>
                      <a:r>
                        <a:rPr kumimoji="1" lang="en-US" altLang="ja-JP" sz="1200" b="1">
                          <a:solidFill>
                            <a:schemeClr val="tx1">
                              <a:lumMod val="85000"/>
                              <a:lumOff val="15000"/>
                            </a:schemeClr>
                          </a:solidFill>
                          <a:latin typeface="Meiryo UI" panose="020B0604030504040204" pitchFamily="50" charset="-128"/>
                          <a:ea typeface="Meiryo UI" panose="020B0604030504040204" pitchFamily="50" charset="-128"/>
                        </a:rPr>
                        <a:t>43</a:t>
                      </a:r>
                      <a:r>
                        <a:rPr kumimoji="1" lang="ja-JP" altLang="en-US" sz="1200" b="1">
                          <a:solidFill>
                            <a:schemeClr val="tx1">
                              <a:lumMod val="85000"/>
                              <a:lumOff val="15000"/>
                            </a:schemeClr>
                          </a:solidFill>
                          <a:latin typeface="Meiryo UI" panose="020B0604030504040204" pitchFamily="50" charset="-128"/>
                          <a:ea typeface="Meiryo UI" panose="020B0604030504040204" pitchFamily="50" charset="-128"/>
                        </a:rPr>
                        <a:t>人</a:t>
                      </a:r>
                    </a:p>
                  </a:txBody>
                  <a:tcPr marL="68580" marR="68580" marT="27000" marB="0"/>
                </a:tc>
                <a:tc>
                  <a:txBody>
                    <a:bodyPr/>
                    <a:lstStyle/>
                    <a:p>
                      <a:pPr algn="ctr"/>
                      <a:r>
                        <a:rPr kumimoji="1" lang="en-US" altLang="ja-JP" sz="1200" b="1">
                          <a:solidFill>
                            <a:schemeClr val="tx1">
                              <a:lumMod val="85000"/>
                              <a:lumOff val="15000"/>
                            </a:schemeClr>
                          </a:solidFill>
                          <a:latin typeface="Meiryo UI" panose="020B0604030504040204" pitchFamily="50" charset="-128"/>
                          <a:ea typeface="Meiryo UI" panose="020B0604030504040204" pitchFamily="50" charset="-128"/>
                        </a:rPr>
                        <a:t>194</a:t>
                      </a:r>
                      <a:r>
                        <a:rPr kumimoji="1" lang="ja-JP" altLang="en-US" sz="1200" b="1">
                          <a:solidFill>
                            <a:schemeClr val="tx1">
                              <a:lumMod val="85000"/>
                              <a:lumOff val="15000"/>
                            </a:schemeClr>
                          </a:solidFill>
                          <a:latin typeface="Meiryo UI" panose="020B0604030504040204" pitchFamily="50" charset="-128"/>
                          <a:ea typeface="Meiryo UI" panose="020B0604030504040204" pitchFamily="50" charset="-128"/>
                        </a:rPr>
                        <a:t>人</a:t>
                      </a:r>
                    </a:p>
                  </a:txBody>
                  <a:tcPr marL="68580" marR="68580" marT="27000" marB="0"/>
                </a:tc>
                <a:extLst>
                  <a:ext uri="{0D108BD9-81ED-4DB2-BD59-A6C34878D82A}">
                    <a16:rowId xmlns:a16="http://schemas.microsoft.com/office/drawing/2014/main" val="1208609193"/>
                  </a:ext>
                </a:extLst>
              </a:tr>
              <a:tr h="209880">
                <a:tc rowSpan="2">
                  <a:txBody>
                    <a:bodyPr/>
                    <a:lstStyle/>
                    <a:p>
                      <a:pPr algn="ctr"/>
                      <a:r>
                        <a:rPr kumimoji="1" lang="en-US" altLang="ja-JP" sz="1100" b="1">
                          <a:solidFill>
                            <a:schemeClr val="tx1">
                              <a:lumMod val="85000"/>
                              <a:lumOff val="15000"/>
                            </a:schemeClr>
                          </a:solidFill>
                          <a:latin typeface="Meiryo UI" panose="020B0604030504040204" pitchFamily="50" charset="-128"/>
                          <a:ea typeface="Meiryo UI" panose="020B0604030504040204" pitchFamily="50" charset="-128"/>
                        </a:rPr>
                        <a:t>3</a:t>
                      </a:r>
                      <a:r>
                        <a:rPr kumimoji="1" lang="ja-JP" altLang="en-US" sz="1100" b="1">
                          <a:solidFill>
                            <a:schemeClr val="tx1">
                              <a:lumMod val="85000"/>
                              <a:lumOff val="15000"/>
                            </a:schemeClr>
                          </a:solidFill>
                          <a:latin typeface="Meiryo UI" panose="020B0604030504040204" pitchFamily="50" charset="-128"/>
                          <a:ea typeface="Meiryo UI" panose="020B0604030504040204" pitchFamily="50" charset="-128"/>
                        </a:rPr>
                        <a:t>年以内退職者</a:t>
                      </a:r>
                      <a:endParaRPr kumimoji="1" lang="en-US" altLang="ja-JP" sz="1100" b="1">
                        <a:solidFill>
                          <a:schemeClr val="tx1">
                            <a:lumMod val="85000"/>
                            <a:lumOff val="15000"/>
                          </a:schemeClr>
                        </a:solidFill>
                        <a:latin typeface="Meiryo UI" panose="020B0604030504040204" pitchFamily="50" charset="-128"/>
                        <a:ea typeface="Meiryo UI" panose="020B0604030504040204" pitchFamily="50" charset="-128"/>
                      </a:endParaRPr>
                    </a:p>
                    <a:p>
                      <a:pPr algn="ctr"/>
                      <a:r>
                        <a:rPr kumimoji="1" lang="ja-JP" altLang="en-US" sz="1100" b="1">
                          <a:solidFill>
                            <a:schemeClr val="tx1">
                              <a:lumMod val="85000"/>
                              <a:lumOff val="15000"/>
                            </a:schemeClr>
                          </a:solidFill>
                          <a:latin typeface="Meiryo UI" panose="020B0604030504040204" pitchFamily="50" charset="-128"/>
                          <a:ea typeface="Meiryo UI" panose="020B0604030504040204" pitchFamily="50" charset="-128"/>
                        </a:rPr>
                        <a:t>（離職率）</a:t>
                      </a:r>
                    </a:p>
                  </a:txBody>
                  <a:tcPr marL="84406" marR="84406" marT="42203" marB="42203" anchor="ctr"/>
                </a:tc>
                <a:tc>
                  <a:txBody>
                    <a:bodyPr/>
                    <a:lstStyle/>
                    <a:p>
                      <a:pPr algn="ctr"/>
                      <a:r>
                        <a:rPr kumimoji="1" lang="en-US" altLang="ja-JP" sz="1200" b="1">
                          <a:solidFill>
                            <a:schemeClr val="tx1">
                              <a:lumMod val="85000"/>
                              <a:lumOff val="15000"/>
                            </a:schemeClr>
                          </a:solidFill>
                          <a:latin typeface="Meiryo UI" panose="020B0604030504040204" pitchFamily="50" charset="-128"/>
                          <a:ea typeface="Meiryo UI" panose="020B0604030504040204" pitchFamily="50" charset="-128"/>
                        </a:rPr>
                        <a:t>5</a:t>
                      </a:r>
                      <a:r>
                        <a:rPr kumimoji="1" lang="ja-JP" altLang="en-US" sz="1200" b="1">
                          <a:solidFill>
                            <a:schemeClr val="tx1">
                              <a:lumMod val="85000"/>
                              <a:lumOff val="15000"/>
                            </a:schemeClr>
                          </a:solidFill>
                          <a:latin typeface="Meiryo UI" panose="020B0604030504040204" pitchFamily="50" charset="-128"/>
                          <a:ea typeface="Meiryo UI" panose="020B0604030504040204" pitchFamily="50" charset="-128"/>
                        </a:rPr>
                        <a:t>人</a:t>
                      </a:r>
                    </a:p>
                  </a:txBody>
                  <a:tcPr marL="68580" marR="68580" marT="27000" marB="0"/>
                </a:tc>
                <a:tc>
                  <a:txBody>
                    <a:bodyPr/>
                    <a:lstStyle/>
                    <a:p>
                      <a:pPr algn="ctr"/>
                      <a:r>
                        <a:rPr kumimoji="1" lang="en-US" altLang="ja-JP" sz="1200" b="1">
                          <a:solidFill>
                            <a:schemeClr val="tx1">
                              <a:lumMod val="85000"/>
                              <a:lumOff val="15000"/>
                            </a:schemeClr>
                          </a:solidFill>
                          <a:latin typeface="Meiryo UI" panose="020B0604030504040204" pitchFamily="50" charset="-128"/>
                          <a:ea typeface="Meiryo UI" panose="020B0604030504040204" pitchFamily="50" charset="-128"/>
                        </a:rPr>
                        <a:t>7</a:t>
                      </a:r>
                      <a:r>
                        <a:rPr kumimoji="1" lang="ja-JP" altLang="en-US" sz="1200" b="1">
                          <a:solidFill>
                            <a:schemeClr val="tx1">
                              <a:lumMod val="85000"/>
                              <a:lumOff val="15000"/>
                            </a:schemeClr>
                          </a:solidFill>
                          <a:latin typeface="Meiryo UI" panose="020B0604030504040204" pitchFamily="50" charset="-128"/>
                          <a:ea typeface="Meiryo UI" panose="020B0604030504040204" pitchFamily="50" charset="-128"/>
                        </a:rPr>
                        <a:t>人</a:t>
                      </a:r>
                    </a:p>
                  </a:txBody>
                  <a:tcPr marL="68580" marR="68580" marT="27000" marB="0"/>
                </a:tc>
                <a:extLst>
                  <a:ext uri="{0D108BD9-81ED-4DB2-BD59-A6C34878D82A}">
                    <a16:rowId xmlns:a16="http://schemas.microsoft.com/office/drawing/2014/main" val="3914173585"/>
                  </a:ext>
                </a:extLst>
              </a:tr>
              <a:tr h="209880">
                <a:tc vMerge="1">
                  <a:txBody>
                    <a:bodyPr/>
                    <a:lstStyle/>
                    <a:p>
                      <a:endParaRPr kumimoji="1" lang="ja-JP" altLang="en-US" sz="1000">
                        <a:latin typeface="游ゴシック" panose="020B0400000000000000" pitchFamily="50" charset="-128"/>
                        <a:ea typeface="游ゴシック" panose="020B0400000000000000" pitchFamily="50" charset="-128"/>
                      </a:endParaRPr>
                    </a:p>
                  </a:txBody>
                  <a:tcPr/>
                </a:tc>
                <a:tc>
                  <a:txBody>
                    <a:bodyPr/>
                    <a:lstStyle/>
                    <a:p>
                      <a:pPr algn="ctr"/>
                      <a:r>
                        <a:rPr kumimoji="1" lang="en-US" altLang="ja-JP" sz="1200" b="1">
                          <a:solidFill>
                            <a:srgbClr val="008080"/>
                          </a:solidFill>
                          <a:latin typeface="Meiryo UI" panose="020B0604030504040204" pitchFamily="50" charset="-128"/>
                          <a:ea typeface="Meiryo UI" panose="020B0604030504040204" pitchFamily="50" charset="-128"/>
                        </a:rPr>
                        <a:t>12</a:t>
                      </a:r>
                      <a:r>
                        <a:rPr kumimoji="1" lang="ja-JP" altLang="en-US" sz="1200" b="1">
                          <a:solidFill>
                            <a:srgbClr val="008080"/>
                          </a:solidFill>
                          <a:latin typeface="Meiryo UI" panose="020B0604030504040204" pitchFamily="50" charset="-128"/>
                          <a:ea typeface="Meiryo UI" panose="020B0604030504040204" pitchFamily="50" charset="-128"/>
                        </a:rPr>
                        <a:t>％</a:t>
                      </a:r>
                    </a:p>
                  </a:txBody>
                  <a:tcPr marL="68580" marR="68580" marT="27000" marB="0"/>
                </a:tc>
                <a:tc>
                  <a:txBody>
                    <a:bodyPr/>
                    <a:lstStyle/>
                    <a:p>
                      <a:pPr algn="ctr"/>
                      <a:r>
                        <a:rPr kumimoji="1" lang="en-US" altLang="ja-JP" sz="1200" b="1">
                          <a:solidFill>
                            <a:srgbClr val="008080"/>
                          </a:solidFill>
                          <a:latin typeface="Meiryo UI" panose="020B0604030504040204" pitchFamily="50" charset="-128"/>
                          <a:ea typeface="Meiryo UI" panose="020B0604030504040204" pitchFamily="50" charset="-128"/>
                        </a:rPr>
                        <a:t>4</a:t>
                      </a:r>
                      <a:r>
                        <a:rPr kumimoji="1" lang="ja-JP" altLang="en-US" sz="1200" b="1">
                          <a:solidFill>
                            <a:srgbClr val="008080"/>
                          </a:solidFill>
                          <a:latin typeface="Meiryo UI" panose="020B0604030504040204" pitchFamily="50" charset="-128"/>
                          <a:ea typeface="Meiryo UI" panose="020B0604030504040204" pitchFamily="50" charset="-128"/>
                        </a:rPr>
                        <a:t>％</a:t>
                      </a:r>
                    </a:p>
                  </a:txBody>
                  <a:tcPr marL="68580" marR="68580" marT="27000" marB="0"/>
                </a:tc>
                <a:extLst>
                  <a:ext uri="{0D108BD9-81ED-4DB2-BD59-A6C34878D82A}">
                    <a16:rowId xmlns:a16="http://schemas.microsoft.com/office/drawing/2014/main" val="1270784582"/>
                  </a:ext>
                </a:extLst>
              </a:tr>
            </a:tbl>
          </a:graphicData>
        </a:graphic>
      </p:graphicFrame>
      <p:sp>
        <p:nvSpPr>
          <p:cNvPr id="7" name="四角形: 角を丸くする 6">
            <a:extLst>
              <a:ext uri="{FF2B5EF4-FFF2-40B4-BE49-F238E27FC236}">
                <a16:creationId xmlns:a16="http://schemas.microsoft.com/office/drawing/2014/main" id="{E3220E01-B98F-19F9-DF73-377B11197B58}"/>
              </a:ext>
            </a:extLst>
          </p:cNvPr>
          <p:cNvSpPr/>
          <p:nvPr/>
        </p:nvSpPr>
        <p:spPr>
          <a:xfrm>
            <a:off x="154236" y="4673668"/>
            <a:ext cx="4317730" cy="1824218"/>
          </a:xfrm>
          <a:prstGeom prst="roundRect">
            <a:avLst>
              <a:gd name="adj" fmla="val 3922"/>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45">
              <a:latin typeface="BIZ UDPゴシック" panose="020B0400000000000000" pitchFamily="50" charset="-128"/>
              <a:ea typeface="BIZ UDPゴシック" panose="020B0400000000000000" pitchFamily="50" charset="-128"/>
            </a:endParaRPr>
          </a:p>
        </p:txBody>
      </p:sp>
      <p:pic>
        <p:nvPicPr>
          <p:cNvPr id="8" name="Picture 2">
            <a:extLst>
              <a:ext uri="{FF2B5EF4-FFF2-40B4-BE49-F238E27FC236}">
                <a16:creationId xmlns:a16="http://schemas.microsoft.com/office/drawing/2014/main" id="{41F71062-F66D-C445-71BE-59D5FA66E3B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49752" y="5182704"/>
            <a:ext cx="1147904" cy="85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a:extLst>
              <a:ext uri="{FF2B5EF4-FFF2-40B4-BE49-F238E27FC236}">
                <a16:creationId xmlns:a16="http://schemas.microsoft.com/office/drawing/2014/main" id="{B2CD5C60-F738-C660-25C3-F345C3415883}"/>
              </a:ext>
            </a:extLst>
          </p:cNvPr>
          <p:cNvSpPr txBox="1"/>
          <p:nvPr/>
        </p:nvSpPr>
        <p:spPr>
          <a:xfrm>
            <a:off x="1441703" y="4725439"/>
            <a:ext cx="1524382" cy="407163"/>
          </a:xfrm>
          <a:prstGeom prst="rect">
            <a:avLst/>
          </a:prstGeom>
          <a:noFill/>
        </p:spPr>
        <p:txBody>
          <a:bodyPr wrap="square" rtlCol="0">
            <a:spAutoFit/>
          </a:bodyPr>
          <a:lstStyle/>
          <a:p>
            <a:r>
              <a:rPr lang="ja-JP" altLang="en-US" sz="1023" b="1">
                <a:solidFill>
                  <a:srgbClr val="006666"/>
                </a:solidFill>
                <a:latin typeface="Meiryo UI" panose="020B0604030504040204" pitchFamily="50" charset="-128"/>
                <a:ea typeface="Meiryo UI" panose="020B0604030504040204" pitchFamily="50" charset="-128"/>
              </a:rPr>
              <a:t>森林整備・ものづくり等の</a:t>
            </a:r>
            <a:endParaRPr lang="en-US" altLang="ja-JP" sz="1023" b="1">
              <a:solidFill>
                <a:srgbClr val="006666"/>
              </a:solidFill>
              <a:latin typeface="Meiryo UI" panose="020B0604030504040204" pitchFamily="50" charset="-128"/>
              <a:ea typeface="Meiryo UI" panose="020B0604030504040204" pitchFamily="50" charset="-128"/>
            </a:endParaRPr>
          </a:p>
          <a:p>
            <a:r>
              <a:rPr lang="ja-JP" altLang="en-US" sz="1023" b="1">
                <a:solidFill>
                  <a:srgbClr val="006666"/>
                </a:solidFill>
                <a:latin typeface="Meiryo UI" panose="020B0604030504040204" pitchFamily="50" charset="-128"/>
                <a:ea typeface="Meiryo UI" panose="020B0604030504040204" pitchFamily="50" charset="-128"/>
              </a:rPr>
              <a:t>共同作業</a:t>
            </a:r>
          </a:p>
        </p:txBody>
      </p:sp>
      <p:sp>
        <p:nvSpPr>
          <p:cNvPr id="10" name="テキスト ボックス 9">
            <a:extLst>
              <a:ext uri="{FF2B5EF4-FFF2-40B4-BE49-F238E27FC236}">
                <a16:creationId xmlns:a16="http://schemas.microsoft.com/office/drawing/2014/main" id="{068D624C-78E6-A4A8-18D8-7C9DDA774AEE}"/>
              </a:ext>
            </a:extLst>
          </p:cNvPr>
          <p:cNvSpPr txBox="1"/>
          <p:nvPr/>
        </p:nvSpPr>
        <p:spPr>
          <a:xfrm>
            <a:off x="1519809" y="6051767"/>
            <a:ext cx="1753099" cy="475900"/>
          </a:xfrm>
          <a:prstGeom prst="rect">
            <a:avLst/>
          </a:prstGeom>
          <a:noFill/>
        </p:spPr>
        <p:txBody>
          <a:bodyPr wrap="square" rtlCol="0">
            <a:spAutoFit/>
          </a:bodyPr>
          <a:lstStyle/>
          <a:p>
            <a:pPr algn="just"/>
            <a:r>
              <a:rPr lang="ja-JP" altLang="en-US" sz="831">
                <a:solidFill>
                  <a:schemeClr val="tx1">
                    <a:lumMod val="75000"/>
                    <a:lumOff val="25000"/>
                  </a:schemeClr>
                </a:solidFill>
                <a:latin typeface="Meiryo UI" panose="020B0604030504040204" pitchFamily="50" charset="-128"/>
                <a:ea typeface="Meiryo UI" panose="020B0604030504040204" pitchFamily="50" charset="-128"/>
              </a:rPr>
              <a:t>グループごとに、森林整備やものづくり等を行う。共同作業体験を通して、チームビルディング等の効果を期待。</a:t>
            </a:r>
          </a:p>
        </p:txBody>
      </p:sp>
      <p:sp>
        <p:nvSpPr>
          <p:cNvPr id="11" name="テキスト ボックス 10">
            <a:extLst>
              <a:ext uri="{FF2B5EF4-FFF2-40B4-BE49-F238E27FC236}">
                <a16:creationId xmlns:a16="http://schemas.microsoft.com/office/drawing/2014/main" id="{0183E156-0131-301C-1DD0-14973062F1A4}"/>
              </a:ext>
            </a:extLst>
          </p:cNvPr>
          <p:cNvSpPr txBox="1"/>
          <p:nvPr/>
        </p:nvSpPr>
        <p:spPr>
          <a:xfrm>
            <a:off x="183052" y="4715731"/>
            <a:ext cx="1083666" cy="249748"/>
          </a:xfrm>
          <a:prstGeom prst="rect">
            <a:avLst/>
          </a:prstGeom>
          <a:noFill/>
        </p:spPr>
        <p:txBody>
          <a:bodyPr wrap="square" rtlCol="0">
            <a:spAutoFit/>
          </a:bodyPr>
          <a:lstStyle/>
          <a:p>
            <a:r>
              <a:rPr lang="ja-JP" altLang="en-US" sz="1023" b="1">
                <a:solidFill>
                  <a:srgbClr val="006666"/>
                </a:solidFill>
                <a:latin typeface="Meiryo UI" panose="020B0604030504040204" pitchFamily="50" charset="-128"/>
                <a:ea typeface="Meiryo UI" panose="020B0604030504040204" pitchFamily="50" charset="-128"/>
              </a:rPr>
              <a:t>森林セラピー</a:t>
            </a:r>
          </a:p>
        </p:txBody>
      </p:sp>
      <p:sp>
        <p:nvSpPr>
          <p:cNvPr id="12" name="テキスト ボックス 11">
            <a:extLst>
              <a:ext uri="{FF2B5EF4-FFF2-40B4-BE49-F238E27FC236}">
                <a16:creationId xmlns:a16="http://schemas.microsoft.com/office/drawing/2014/main" id="{82B769FC-2700-0670-1BBB-D6324131B9EF}"/>
              </a:ext>
            </a:extLst>
          </p:cNvPr>
          <p:cNvSpPr txBox="1"/>
          <p:nvPr/>
        </p:nvSpPr>
        <p:spPr>
          <a:xfrm>
            <a:off x="185118" y="6065741"/>
            <a:ext cx="1332563" cy="475900"/>
          </a:xfrm>
          <a:prstGeom prst="rect">
            <a:avLst/>
          </a:prstGeom>
          <a:noFill/>
        </p:spPr>
        <p:txBody>
          <a:bodyPr wrap="square" rtlCol="0">
            <a:spAutoFit/>
          </a:bodyPr>
          <a:lstStyle/>
          <a:p>
            <a:pPr algn="just"/>
            <a:r>
              <a:rPr lang="ja-JP" altLang="en-US" sz="831">
                <a:solidFill>
                  <a:schemeClr val="tx1">
                    <a:lumMod val="75000"/>
                    <a:lumOff val="25000"/>
                  </a:schemeClr>
                </a:solidFill>
                <a:latin typeface="Meiryo UI" panose="020B0604030504040204" pitchFamily="50" charset="-128"/>
                <a:ea typeface="Meiryo UI" panose="020B0604030504040204" pitchFamily="50" charset="-128"/>
              </a:rPr>
              <a:t>自分を見つめ直す・ストレス発散法を　身に付ける効果を期待。</a:t>
            </a:r>
          </a:p>
        </p:txBody>
      </p:sp>
      <p:pic>
        <p:nvPicPr>
          <p:cNvPr id="13" name="図 12">
            <a:extLst>
              <a:ext uri="{FF2B5EF4-FFF2-40B4-BE49-F238E27FC236}">
                <a16:creationId xmlns:a16="http://schemas.microsoft.com/office/drawing/2014/main" id="{558BD570-984D-7B2B-BB48-EE5DD08A88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6654" y="4944581"/>
            <a:ext cx="830143" cy="1085526"/>
          </a:xfrm>
          <a:prstGeom prst="rect">
            <a:avLst/>
          </a:prstGeom>
        </p:spPr>
      </p:pic>
      <p:pic>
        <p:nvPicPr>
          <p:cNvPr id="15" name="図 14">
            <a:extLst>
              <a:ext uri="{FF2B5EF4-FFF2-40B4-BE49-F238E27FC236}">
                <a16:creationId xmlns:a16="http://schemas.microsoft.com/office/drawing/2014/main" id="{228AA8C5-B4B0-3DDA-92A9-C42BC5A310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237087" y="4888427"/>
            <a:ext cx="1113474" cy="1197837"/>
          </a:xfrm>
          <a:prstGeom prst="rect">
            <a:avLst/>
          </a:prstGeom>
        </p:spPr>
      </p:pic>
      <p:sp>
        <p:nvSpPr>
          <p:cNvPr id="16" name="テキスト ボックス 15">
            <a:extLst>
              <a:ext uri="{FF2B5EF4-FFF2-40B4-BE49-F238E27FC236}">
                <a16:creationId xmlns:a16="http://schemas.microsoft.com/office/drawing/2014/main" id="{909988D9-D09D-B9B0-1AE7-A1859F542F7F}"/>
              </a:ext>
            </a:extLst>
          </p:cNvPr>
          <p:cNvSpPr txBox="1"/>
          <p:nvPr/>
        </p:nvSpPr>
        <p:spPr>
          <a:xfrm>
            <a:off x="3441974" y="4673669"/>
            <a:ext cx="1083666" cy="407163"/>
          </a:xfrm>
          <a:prstGeom prst="rect">
            <a:avLst/>
          </a:prstGeom>
          <a:noFill/>
        </p:spPr>
        <p:txBody>
          <a:bodyPr wrap="square" rtlCol="0">
            <a:spAutoFit/>
          </a:bodyPr>
          <a:lstStyle/>
          <a:p>
            <a:r>
              <a:rPr lang="ja-JP" altLang="en-US" sz="1023" b="1">
                <a:solidFill>
                  <a:srgbClr val="006666"/>
                </a:solidFill>
                <a:latin typeface="Meiryo UI" panose="020B0604030504040204" pitchFamily="50" charset="-128"/>
                <a:ea typeface="Meiryo UI" panose="020B0604030504040204" pitchFamily="50" charset="-128"/>
              </a:rPr>
              <a:t>コミュニケーションキャンプ</a:t>
            </a:r>
          </a:p>
        </p:txBody>
      </p:sp>
      <p:pic>
        <p:nvPicPr>
          <p:cNvPr id="18" name="図 17">
            <a:extLst>
              <a:ext uri="{FF2B5EF4-FFF2-40B4-BE49-F238E27FC236}">
                <a16:creationId xmlns:a16="http://schemas.microsoft.com/office/drawing/2014/main" id="{5F4BA83E-92D0-C4F0-DF72-45DBD9951C5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01422" y="5105960"/>
            <a:ext cx="897451" cy="911175"/>
          </a:xfrm>
          <a:prstGeom prst="rect">
            <a:avLst/>
          </a:prstGeom>
        </p:spPr>
      </p:pic>
      <p:sp>
        <p:nvSpPr>
          <p:cNvPr id="20" name="テキスト ボックス 19">
            <a:extLst>
              <a:ext uri="{FF2B5EF4-FFF2-40B4-BE49-F238E27FC236}">
                <a16:creationId xmlns:a16="http://schemas.microsoft.com/office/drawing/2014/main" id="{6BF961B4-453E-0F20-BD8F-07E0CE4525E5}"/>
              </a:ext>
            </a:extLst>
          </p:cNvPr>
          <p:cNvSpPr txBox="1"/>
          <p:nvPr/>
        </p:nvSpPr>
        <p:spPr>
          <a:xfrm>
            <a:off x="3383788" y="6031750"/>
            <a:ext cx="1137540" cy="475900"/>
          </a:xfrm>
          <a:prstGeom prst="rect">
            <a:avLst/>
          </a:prstGeom>
          <a:noFill/>
        </p:spPr>
        <p:txBody>
          <a:bodyPr wrap="square" rtlCol="0">
            <a:spAutoFit/>
          </a:bodyPr>
          <a:lstStyle/>
          <a:p>
            <a:pPr algn="just"/>
            <a:r>
              <a:rPr lang="ja-JP" altLang="en-US" sz="831">
                <a:solidFill>
                  <a:schemeClr val="tx1">
                    <a:lumMod val="75000"/>
                    <a:lumOff val="25000"/>
                  </a:schemeClr>
                </a:solidFill>
                <a:latin typeface="Meiryo UI" panose="020B0604030504040204" pitchFamily="50" charset="-128"/>
                <a:ea typeface="Meiryo UI" panose="020B0604030504040204" pitchFamily="50" charset="-128"/>
              </a:rPr>
              <a:t>登山や室内ワークを通じたチームビルディングで同期の絆を深める。</a:t>
            </a:r>
          </a:p>
        </p:txBody>
      </p:sp>
      <p:sp>
        <p:nvSpPr>
          <p:cNvPr id="21" name="テキスト ボックス 20">
            <a:extLst>
              <a:ext uri="{FF2B5EF4-FFF2-40B4-BE49-F238E27FC236}">
                <a16:creationId xmlns:a16="http://schemas.microsoft.com/office/drawing/2014/main" id="{8DE07BB0-F6E2-EFDE-235A-3AAA6730958A}"/>
              </a:ext>
            </a:extLst>
          </p:cNvPr>
          <p:cNvSpPr txBox="1"/>
          <p:nvPr/>
        </p:nvSpPr>
        <p:spPr>
          <a:xfrm>
            <a:off x="2967888" y="3480575"/>
            <a:ext cx="1502187" cy="205890"/>
          </a:xfrm>
          <a:prstGeom prst="rect">
            <a:avLst/>
          </a:prstGeom>
          <a:noFill/>
        </p:spPr>
        <p:txBody>
          <a:bodyPr wrap="square" rtlCol="0">
            <a:spAutoFit/>
          </a:bodyPr>
          <a:lstStyle/>
          <a:p>
            <a:pPr marL="0" marR="0" lvl="0" indent="0" algn="l" defTabSz="685817"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出典）</a:t>
            </a:r>
            <a:r>
              <a:rPr kumimoji="1" lang="en-US" altLang="ja-JP" sz="738"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TDK</a:t>
            </a:r>
            <a:r>
              <a:rPr kumimoji="1" lang="ja-JP" altLang="en-US" sz="738"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ラムダ株式会社資料</a:t>
            </a:r>
          </a:p>
        </p:txBody>
      </p:sp>
      <p:sp>
        <p:nvSpPr>
          <p:cNvPr id="4" name="タイトル 4">
            <a:extLst>
              <a:ext uri="{FF2B5EF4-FFF2-40B4-BE49-F238E27FC236}">
                <a16:creationId xmlns:a16="http://schemas.microsoft.com/office/drawing/2014/main" id="{BE1C410A-D1CA-EE99-EB30-4434B52EC586}"/>
              </a:ext>
            </a:extLst>
          </p:cNvPr>
          <p:cNvSpPr txBox="1">
            <a:spLocks/>
          </p:cNvSpPr>
          <p:nvPr/>
        </p:nvSpPr>
        <p:spPr>
          <a:xfrm>
            <a:off x="-23073" y="222963"/>
            <a:ext cx="6806698" cy="427848"/>
          </a:xfrm>
          <a:prstGeom prst="rect">
            <a:avLst/>
          </a:prstGeom>
        </p:spPr>
        <p:txBody>
          <a:bodyPr vert="horz" lIns="84406" tIns="42203" rIns="84406" bIns="42203"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844083"/>
            <a:r>
              <a:rPr lang="ja-JP" altLang="en-US" sz="1800" b="1">
                <a:latin typeface="Meiryo UI"/>
                <a:ea typeface="Meiryo UI"/>
              </a:rPr>
              <a:t>（参考）企業による森のプログラム活用事例</a:t>
            </a:r>
          </a:p>
        </p:txBody>
      </p:sp>
      <p:sp>
        <p:nvSpPr>
          <p:cNvPr id="14" name="正方形/長方形 13">
            <a:extLst>
              <a:ext uri="{FF2B5EF4-FFF2-40B4-BE49-F238E27FC236}">
                <a16:creationId xmlns:a16="http://schemas.microsoft.com/office/drawing/2014/main" id="{3D7FEC82-1FC9-57FC-ACC6-4BA7D7D44558}"/>
              </a:ext>
            </a:extLst>
          </p:cNvPr>
          <p:cNvSpPr/>
          <p:nvPr/>
        </p:nvSpPr>
        <p:spPr>
          <a:xfrm>
            <a:off x="4629079" y="755988"/>
            <a:ext cx="4425482" cy="44737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kumimoji="1" lang="ja-JP" altLang="en-US" sz="1292" b="1">
                <a:latin typeface="メイリオ" panose="020B0604030504040204" pitchFamily="50" charset="-128"/>
                <a:ea typeface="メイリオ" panose="020B0604030504040204" pitchFamily="50" charset="-128"/>
              </a:rPr>
              <a:t>新入社員や希望社員を対象とした研修に、グリーンインフラを実感するプログラムを導入（大成建設</a:t>
            </a:r>
            <a:r>
              <a:rPr kumimoji="1" lang="en-US" altLang="ja-JP" sz="1292" b="1">
                <a:latin typeface="メイリオ" panose="020B0604030504040204" pitchFamily="50" charset="-128"/>
                <a:ea typeface="メイリオ" panose="020B0604030504040204" pitchFamily="50" charset="-128"/>
              </a:rPr>
              <a:t>(</a:t>
            </a:r>
            <a:r>
              <a:rPr kumimoji="1" lang="ja-JP" altLang="en-US" sz="1292" b="1">
                <a:latin typeface="メイリオ" panose="020B0604030504040204" pitchFamily="50" charset="-128"/>
                <a:ea typeface="メイリオ" panose="020B0604030504040204" pitchFamily="50" charset="-128"/>
              </a:rPr>
              <a:t>株</a:t>
            </a:r>
            <a:r>
              <a:rPr kumimoji="1" lang="en-US" altLang="ja-JP" sz="1292" b="1">
                <a:latin typeface="メイリオ" panose="020B0604030504040204" pitchFamily="50" charset="-128"/>
                <a:ea typeface="メイリオ" panose="020B0604030504040204" pitchFamily="50" charset="-128"/>
              </a:rPr>
              <a:t>))</a:t>
            </a:r>
            <a:endParaRPr kumimoji="1" lang="ja-JP" altLang="en-US" sz="1292" b="1">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8AFA1C3A-159A-9654-2089-D3445B24A451}"/>
              </a:ext>
            </a:extLst>
          </p:cNvPr>
          <p:cNvSpPr txBox="1"/>
          <p:nvPr/>
        </p:nvSpPr>
        <p:spPr>
          <a:xfrm>
            <a:off x="4667565" y="1273067"/>
            <a:ext cx="4294868" cy="2826928"/>
          </a:xfrm>
          <a:prstGeom prst="rect">
            <a:avLst/>
          </a:prstGeom>
          <a:noFill/>
        </p:spPr>
        <p:txBody>
          <a:bodyPr wrap="square" rtlCol="0">
            <a:spAutoFit/>
          </a:bodyPr>
          <a:lstStyle/>
          <a:p>
            <a:pPr marL="99695" indent="-99695" algn="just" defTabSz="685817">
              <a:buFont typeface="游ゴシック" panose="020B0400000000000000" pitchFamily="50" charset="-128"/>
              <a:buChar char="•"/>
              <a:defRPr/>
            </a:pPr>
            <a:r>
              <a:rPr lang="ja-JP" altLang="en-US" sz="1290">
                <a:solidFill>
                  <a:schemeClr val="tx1">
                    <a:lumMod val="85000"/>
                    <a:lumOff val="15000"/>
                  </a:schemeClr>
                </a:solidFill>
                <a:latin typeface="Meiryo UI" panose="020B0604030504040204" pitchFamily="50" charset="-128"/>
                <a:ea typeface="Meiryo UI" panose="020B0604030504040204" pitchFamily="50" charset="-128"/>
              </a:rPr>
              <a:t>建設業の大成建設では、自社の環境目標に基づく取組として、首都圏の源流域にあたる</a:t>
            </a:r>
            <a:r>
              <a:rPr lang="ja-JP" altLang="en-US" sz="1290" b="1">
                <a:solidFill>
                  <a:schemeClr val="tx1">
                    <a:lumMod val="85000"/>
                    <a:lumOff val="15000"/>
                  </a:schemeClr>
                </a:solidFill>
                <a:latin typeface="Meiryo UI" panose="020B0604030504040204" pitchFamily="50" charset="-128"/>
                <a:ea typeface="Meiryo UI" panose="020B0604030504040204" pitchFamily="50" charset="-128"/>
              </a:rPr>
              <a:t>山梨県小菅村</a:t>
            </a:r>
            <a:r>
              <a:rPr lang="ja-JP" altLang="en-US" sz="1110" b="1">
                <a:solidFill>
                  <a:schemeClr val="tx1">
                    <a:lumMod val="85000"/>
                    <a:lumOff val="15000"/>
                  </a:schemeClr>
                </a:solidFill>
                <a:latin typeface="Meiryo UI" panose="020B0604030504040204" pitchFamily="50" charset="-128"/>
                <a:ea typeface="Meiryo UI" panose="020B0604030504040204" pitchFamily="50" charset="-128"/>
              </a:rPr>
              <a:t>（こすげむら）</a:t>
            </a:r>
            <a:r>
              <a:rPr lang="ja-JP" altLang="en-US" sz="1290" b="1">
                <a:solidFill>
                  <a:schemeClr val="tx1">
                    <a:lumMod val="85000"/>
                    <a:lumOff val="15000"/>
                  </a:schemeClr>
                </a:solidFill>
                <a:latin typeface="Meiryo UI" panose="020B0604030504040204" pitchFamily="50" charset="-128"/>
                <a:ea typeface="Meiryo UI" panose="020B0604030504040204" pitchFamily="50" charset="-128"/>
              </a:rPr>
              <a:t>及び地域</a:t>
            </a:r>
            <a:r>
              <a:rPr lang="en-US" altLang="ja-JP" sz="1290" b="1">
                <a:solidFill>
                  <a:schemeClr val="tx1">
                    <a:lumMod val="85000"/>
                    <a:lumOff val="15000"/>
                  </a:schemeClr>
                </a:solidFill>
                <a:latin typeface="Meiryo UI" panose="020B0604030504040204" pitchFamily="50" charset="-128"/>
                <a:ea typeface="Meiryo UI" panose="020B0604030504040204" pitchFamily="50" charset="-128"/>
              </a:rPr>
              <a:t>NPO</a:t>
            </a:r>
            <a:r>
              <a:rPr lang="ja-JP" altLang="en-US" sz="1290" b="1">
                <a:solidFill>
                  <a:schemeClr val="tx1">
                    <a:lumMod val="85000"/>
                    <a:lumOff val="15000"/>
                  </a:schemeClr>
                </a:solidFill>
                <a:latin typeface="Meiryo UI" panose="020B0604030504040204" pitchFamily="50" charset="-128"/>
                <a:ea typeface="Meiryo UI" panose="020B0604030504040204" pitchFamily="50" charset="-128"/>
              </a:rPr>
              <a:t>とグリーンインフラ推進に関する連携協定を締結。</a:t>
            </a:r>
            <a:r>
              <a:rPr lang="en-US" altLang="ja-JP" sz="1290">
                <a:solidFill>
                  <a:schemeClr val="tx1">
                    <a:lumMod val="85000"/>
                    <a:lumOff val="15000"/>
                  </a:schemeClr>
                </a:solidFill>
                <a:latin typeface="Meiryo UI" panose="020B0604030504040204" pitchFamily="50" charset="-128"/>
                <a:ea typeface="Meiryo UI" panose="020B0604030504040204" pitchFamily="50" charset="-128"/>
              </a:rPr>
              <a:t>2023</a:t>
            </a:r>
            <a:r>
              <a:rPr lang="ja-JP" altLang="en-US" sz="1290">
                <a:solidFill>
                  <a:schemeClr val="tx1">
                    <a:lumMod val="85000"/>
                    <a:lumOff val="15000"/>
                  </a:schemeClr>
                </a:solidFill>
                <a:latin typeface="Meiryo UI" panose="020B0604030504040204" pitchFamily="50" charset="-128"/>
                <a:ea typeface="Meiryo UI" panose="020B0604030504040204" pitchFamily="50" charset="-128"/>
              </a:rPr>
              <a:t>年度より、</a:t>
            </a:r>
            <a:r>
              <a:rPr lang="ja-JP" altLang="en-US" sz="1290" b="1">
                <a:solidFill>
                  <a:schemeClr val="tx1">
                    <a:lumMod val="85000"/>
                    <a:lumOff val="15000"/>
                  </a:schemeClr>
                </a:solidFill>
                <a:latin typeface="Meiryo UI" panose="020B0604030504040204" pitchFamily="50" charset="-128"/>
                <a:ea typeface="Meiryo UI" panose="020B0604030504040204" pitchFamily="50" charset="-128"/>
              </a:rPr>
              <a:t>小菅村において、事務系の１年次社員研修</a:t>
            </a:r>
            <a:r>
              <a:rPr lang="ja-JP" altLang="en-US" sz="129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290" b="1">
                <a:solidFill>
                  <a:schemeClr val="tx1">
                    <a:lumMod val="85000"/>
                    <a:lumOff val="15000"/>
                  </a:schemeClr>
                </a:solidFill>
                <a:latin typeface="Meiryo UI" panose="020B0604030504040204" pitchFamily="50" charset="-128"/>
                <a:ea typeface="Meiryo UI" panose="020B0604030504040204" pitchFamily="50" charset="-128"/>
              </a:rPr>
              <a:t>全社員を対象とした公募型研修を実施</a:t>
            </a:r>
            <a:r>
              <a:rPr lang="ja-JP" altLang="en-US" sz="1290">
                <a:solidFill>
                  <a:schemeClr val="tx1">
                    <a:lumMod val="85000"/>
                    <a:lumOff val="15000"/>
                  </a:schemeClr>
                </a:solidFill>
                <a:latin typeface="Meiryo UI" panose="020B0604030504040204" pitchFamily="50" charset="-128"/>
                <a:ea typeface="Meiryo UI" panose="020B0604030504040204" pitchFamily="50" charset="-128"/>
              </a:rPr>
              <a:t>。</a:t>
            </a:r>
            <a:endParaRPr lang="en-US" altLang="ja-JP" sz="1290">
              <a:solidFill>
                <a:schemeClr val="tx1">
                  <a:lumMod val="85000"/>
                  <a:lumOff val="15000"/>
                </a:schemeClr>
              </a:solidFill>
              <a:latin typeface="Meiryo UI" panose="020B0604030504040204" pitchFamily="50" charset="-128"/>
              <a:ea typeface="Meiryo UI" panose="020B0604030504040204" pitchFamily="50" charset="-128"/>
            </a:endParaRPr>
          </a:p>
          <a:p>
            <a:pPr marL="99695" indent="-99695" algn="just" defTabSz="685817">
              <a:spcBef>
                <a:spcPts val="600"/>
              </a:spcBef>
              <a:buClr>
                <a:prstClr val="black"/>
              </a:buClr>
              <a:buFont typeface="游ゴシック" panose="020B0400000000000000" pitchFamily="50" charset="-128"/>
              <a:buChar char="•"/>
              <a:defRPr/>
            </a:pPr>
            <a:r>
              <a:rPr lang="ja-JP" altLang="en-US" sz="1290">
                <a:solidFill>
                  <a:schemeClr val="tx1">
                    <a:lumMod val="85000"/>
                    <a:lumOff val="15000"/>
                  </a:schemeClr>
                </a:solidFill>
                <a:latin typeface="Meiryo UI" panose="020B0604030504040204" pitchFamily="50" charset="-128"/>
                <a:ea typeface="Meiryo UI" panose="020B0604030504040204" pitchFamily="50" charset="-128"/>
              </a:rPr>
              <a:t>室内座学として、自然共生事業の手法・目的に関する講義、体験として、</a:t>
            </a:r>
            <a:r>
              <a:rPr lang="ja-JP" altLang="en-US" sz="1290" b="1">
                <a:solidFill>
                  <a:schemeClr val="tx1">
                    <a:lumMod val="85000"/>
                    <a:lumOff val="15000"/>
                  </a:schemeClr>
                </a:solidFill>
                <a:latin typeface="Meiryo UI" panose="020B0604030504040204" pitchFamily="50" charset="-128"/>
                <a:ea typeface="Meiryo UI" panose="020B0604030504040204" pitchFamily="50" charset="-128"/>
              </a:rPr>
              <a:t>森林保全等のための防鹿柵の設置、丸太を薪にして温浴施設に背負子で運ぶ体験</a:t>
            </a:r>
            <a:r>
              <a:rPr lang="ja-JP" altLang="en-US" sz="1290">
                <a:solidFill>
                  <a:schemeClr val="tx1">
                    <a:lumMod val="85000"/>
                    <a:lumOff val="15000"/>
                  </a:schemeClr>
                </a:solidFill>
                <a:latin typeface="Meiryo UI" panose="020B0604030504040204" pitchFamily="50" charset="-128"/>
                <a:ea typeface="Meiryo UI" panose="020B0604030504040204" pitchFamily="50" charset="-128"/>
              </a:rPr>
              <a:t>、</a:t>
            </a:r>
            <a:r>
              <a:rPr lang="ja-JP" altLang="en-US" sz="1290" b="1">
                <a:solidFill>
                  <a:schemeClr val="tx1">
                    <a:lumMod val="85000"/>
                    <a:lumOff val="15000"/>
                  </a:schemeClr>
                </a:solidFill>
                <a:latin typeface="Meiryo UI" panose="020B0604030504040204" pitchFamily="50" charset="-128"/>
                <a:ea typeface="Meiryo UI" panose="020B0604030504040204" pitchFamily="50" charset="-128"/>
              </a:rPr>
              <a:t>林道の整備</a:t>
            </a:r>
            <a:r>
              <a:rPr lang="ja-JP" altLang="en-US" sz="1290">
                <a:solidFill>
                  <a:schemeClr val="tx1">
                    <a:lumMod val="85000"/>
                    <a:lumOff val="15000"/>
                  </a:schemeClr>
                </a:solidFill>
                <a:latin typeface="Meiryo UI" panose="020B0604030504040204" pitchFamily="50" charset="-128"/>
                <a:ea typeface="Meiryo UI" panose="020B0604030504040204" pitchFamily="50" charset="-128"/>
              </a:rPr>
              <a:t>等を実施。研修の前後には、サステナビリティに関するディベートも実施。</a:t>
            </a:r>
            <a:endParaRPr lang="en-US" altLang="ja-JP" sz="1290">
              <a:solidFill>
                <a:schemeClr val="tx1">
                  <a:lumMod val="85000"/>
                  <a:lumOff val="15000"/>
                </a:schemeClr>
              </a:solidFill>
              <a:latin typeface="Meiryo UI" panose="020B0604030504040204" pitchFamily="50" charset="-128"/>
              <a:ea typeface="Meiryo UI" panose="020B0604030504040204" pitchFamily="50" charset="-128"/>
            </a:endParaRPr>
          </a:p>
          <a:p>
            <a:pPr marL="99695" indent="-99695" algn="just" defTabSz="685817">
              <a:spcBef>
                <a:spcPts val="600"/>
              </a:spcBef>
              <a:buClr>
                <a:prstClr val="black"/>
              </a:buClr>
              <a:buFont typeface="游ゴシック" panose="020B0400000000000000" pitchFamily="50" charset="-128"/>
              <a:buChar char="•"/>
              <a:defRPr/>
            </a:pPr>
            <a:r>
              <a:rPr lang="ja-JP" altLang="en-US" sz="1290">
                <a:solidFill>
                  <a:schemeClr val="tx1">
                    <a:lumMod val="85000"/>
                    <a:lumOff val="15000"/>
                  </a:schemeClr>
                </a:solidFill>
                <a:latin typeface="Meiryo UI" panose="020B0604030504040204" pitchFamily="50" charset="-128"/>
                <a:ea typeface="Meiryo UI" panose="020B0604030504040204" pitchFamily="50" charset="-128"/>
              </a:rPr>
              <a:t>参加社員の</a:t>
            </a:r>
            <a:r>
              <a:rPr lang="ja-JP" altLang="en-US" sz="1290" b="1">
                <a:solidFill>
                  <a:schemeClr val="tx1">
                    <a:lumMod val="85000"/>
                    <a:lumOff val="15000"/>
                  </a:schemeClr>
                </a:solidFill>
                <a:latin typeface="Meiryo UI" panose="020B0604030504040204" pitchFamily="50" charset="-128"/>
                <a:ea typeface="Meiryo UI" panose="020B0604030504040204" pitchFamily="50" charset="-128"/>
              </a:rPr>
              <a:t>９割が満足と回答</a:t>
            </a:r>
            <a:r>
              <a:rPr lang="ja-JP" altLang="en-US" sz="1290">
                <a:solidFill>
                  <a:schemeClr val="tx1">
                    <a:lumMod val="85000"/>
                    <a:lumOff val="15000"/>
                  </a:schemeClr>
                </a:solidFill>
                <a:latin typeface="Meiryo UI" panose="020B0604030504040204" pitchFamily="50" charset="-128"/>
                <a:ea typeface="Meiryo UI" panose="020B0604030504040204" pitchFamily="50" charset="-128"/>
              </a:rPr>
              <a:t>。社員同士の交流が促進され</a:t>
            </a:r>
            <a:r>
              <a:rPr lang="ja-JP" altLang="en-US" sz="1290" b="1">
                <a:solidFill>
                  <a:schemeClr val="tx1">
                    <a:lumMod val="85000"/>
                    <a:lumOff val="15000"/>
                  </a:schemeClr>
                </a:solidFill>
                <a:latin typeface="Meiryo UI" panose="020B0604030504040204" pitchFamily="50" charset="-128"/>
                <a:ea typeface="Meiryo UI" panose="020B0604030504040204" pitchFamily="50" charset="-128"/>
              </a:rPr>
              <a:t>一体感の醸成に寄与</a:t>
            </a:r>
            <a:r>
              <a:rPr lang="ja-JP" altLang="en-US" sz="1290">
                <a:solidFill>
                  <a:schemeClr val="tx1">
                    <a:lumMod val="85000"/>
                    <a:lumOff val="15000"/>
                  </a:schemeClr>
                </a:solidFill>
                <a:latin typeface="Meiryo UI" panose="020B0604030504040204" pitchFamily="50" charset="-128"/>
                <a:ea typeface="Meiryo UI" panose="020B0604030504040204" pitchFamily="50" charset="-128"/>
              </a:rPr>
              <a:t>。「グリーンインフラ」の機能を体験でき、</a:t>
            </a:r>
            <a:r>
              <a:rPr lang="ja-JP" altLang="en-US" sz="1290" b="1">
                <a:solidFill>
                  <a:schemeClr val="tx1">
                    <a:lumMod val="85000"/>
                    <a:lumOff val="15000"/>
                  </a:schemeClr>
                </a:solidFill>
                <a:latin typeface="Meiryo UI" panose="020B0604030504040204" pitchFamily="50" charset="-128"/>
                <a:ea typeface="Meiryo UI" panose="020B0604030504040204" pitchFamily="50" charset="-128"/>
              </a:rPr>
              <a:t>会議室で何度も研修するよりも、現場での取組を一度実施する方が効果があると実感</a:t>
            </a:r>
            <a:r>
              <a:rPr lang="ja-JP" altLang="en-US" sz="1290">
                <a:solidFill>
                  <a:schemeClr val="tx1">
                    <a:lumMod val="85000"/>
                    <a:lumOff val="15000"/>
                  </a:schemeClr>
                </a:solidFill>
                <a:latin typeface="Meiryo UI" panose="020B0604030504040204" pitchFamily="50" charset="-128"/>
                <a:ea typeface="Meiryo UI" panose="020B0604030504040204" pitchFamily="50" charset="-128"/>
              </a:rPr>
              <a:t>。</a:t>
            </a:r>
            <a:endParaRPr lang="en-US" altLang="ja-JP" sz="129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52" name="四角形: 角を丸くする 51">
            <a:extLst>
              <a:ext uri="{FF2B5EF4-FFF2-40B4-BE49-F238E27FC236}">
                <a16:creationId xmlns:a16="http://schemas.microsoft.com/office/drawing/2014/main" id="{EB700F2C-FB51-7A39-85A1-3FB78CC78F45}"/>
              </a:ext>
            </a:extLst>
          </p:cNvPr>
          <p:cNvSpPr/>
          <p:nvPr/>
        </p:nvSpPr>
        <p:spPr>
          <a:xfrm>
            <a:off x="4690708" y="4437782"/>
            <a:ext cx="4238018" cy="2073906"/>
          </a:xfrm>
          <a:prstGeom prst="roundRect">
            <a:avLst>
              <a:gd name="adj" fmla="val 3922"/>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1">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53C7D7D4-F0CD-C830-B4A3-F7E2412A5508}"/>
              </a:ext>
            </a:extLst>
          </p:cNvPr>
          <p:cNvSpPr txBox="1"/>
          <p:nvPr/>
        </p:nvSpPr>
        <p:spPr>
          <a:xfrm>
            <a:off x="4817424" y="4541864"/>
            <a:ext cx="1484340" cy="248530"/>
          </a:xfrm>
          <a:prstGeom prst="rect">
            <a:avLst/>
          </a:prstGeom>
          <a:noFill/>
        </p:spPr>
        <p:txBody>
          <a:bodyPr wrap="square" rtlCol="0">
            <a:spAutoFit/>
          </a:bodyPr>
          <a:lstStyle/>
          <a:p>
            <a:r>
              <a:rPr lang="ja-JP" altLang="en-US" sz="1015" b="1">
                <a:solidFill>
                  <a:srgbClr val="197573"/>
                </a:solidFill>
                <a:latin typeface="メイリオ" panose="020B0604030504040204" pitchFamily="50" charset="-128"/>
                <a:ea typeface="メイリオ" panose="020B0604030504040204" pitchFamily="50" charset="-128"/>
              </a:rPr>
              <a:t>防鹿柵の設置</a:t>
            </a:r>
          </a:p>
        </p:txBody>
      </p:sp>
      <p:pic>
        <p:nvPicPr>
          <p:cNvPr id="38" name="図 37" descr="山の道路を通る人々&#10;&#10;中程度の精度で自動的に生成された説明">
            <a:extLst>
              <a:ext uri="{FF2B5EF4-FFF2-40B4-BE49-F238E27FC236}">
                <a16:creationId xmlns:a16="http://schemas.microsoft.com/office/drawing/2014/main" id="{16B76CA3-2D6E-B115-1162-4528B9DC7C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93378" y="4790608"/>
            <a:ext cx="1794129" cy="1345598"/>
          </a:xfrm>
          <a:prstGeom prst="rect">
            <a:avLst/>
          </a:prstGeom>
        </p:spPr>
      </p:pic>
      <p:pic>
        <p:nvPicPr>
          <p:cNvPr id="39" name="図 38" descr="森の中に立っている男性&#10;&#10;中程度の精度で自動的に生成された説明">
            <a:extLst>
              <a:ext uri="{FF2B5EF4-FFF2-40B4-BE49-F238E27FC236}">
                <a16:creationId xmlns:a16="http://schemas.microsoft.com/office/drawing/2014/main" id="{FF0E57BB-883C-6E5C-2665-ED535F3140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58175" y="4803993"/>
            <a:ext cx="1832014" cy="1374011"/>
          </a:xfrm>
          <a:prstGeom prst="rect">
            <a:avLst/>
          </a:prstGeom>
        </p:spPr>
      </p:pic>
      <p:sp>
        <p:nvSpPr>
          <p:cNvPr id="47" name="テキスト ボックス 46">
            <a:extLst>
              <a:ext uri="{FF2B5EF4-FFF2-40B4-BE49-F238E27FC236}">
                <a16:creationId xmlns:a16="http://schemas.microsoft.com/office/drawing/2014/main" id="{EEA1D13B-6145-FDB9-4462-BD213F760190}"/>
              </a:ext>
            </a:extLst>
          </p:cNvPr>
          <p:cNvSpPr txBox="1"/>
          <p:nvPr/>
        </p:nvSpPr>
        <p:spPr>
          <a:xfrm>
            <a:off x="6946939" y="4541864"/>
            <a:ext cx="1732877" cy="249748"/>
          </a:xfrm>
          <a:prstGeom prst="rect">
            <a:avLst/>
          </a:prstGeom>
          <a:noFill/>
        </p:spPr>
        <p:txBody>
          <a:bodyPr wrap="square" rtlCol="0">
            <a:spAutoFit/>
          </a:bodyPr>
          <a:lstStyle/>
          <a:p>
            <a:r>
              <a:rPr lang="ja-JP" altLang="en-US" sz="1023" b="1">
                <a:solidFill>
                  <a:srgbClr val="006666"/>
                </a:solidFill>
                <a:latin typeface="Meiryo UI" panose="020B0604030504040204" pitchFamily="50" charset="-128"/>
                <a:ea typeface="Meiryo UI" panose="020B0604030504040204" pitchFamily="50" charset="-128"/>
              </a:rPr>
              <a:t>薪割り・薪運搬</a:t>
            </a:r>
          </a:p>
        </p:txBody>
      </p:sp>
      <p:sp>
        <p:nvSpPr>
          <p:cNvPr id="48" name="テキスト ボックス 47">
            <a:extLst>
              <a:ext uri="{FF2B5EF4-FFF2-40B4-BE49-F238E27FC236}">
                <a16:creationId xmlns:a16="http://schemas.microsoft.com/office/drawing/2014/main" id="{632DD035-5937-58EC-BE58-CD20F6404ED3}"/>
              </a:ext>
            </a:extLst>
          </p:cNvPr>
          <p:cNvSpPr txBox="1"/>
          <p:nvPr/>
        </p:nvSpPr>
        <p:spPr>
          <a:xfrm>
            <a:off x="6951543" y="6161976"/>
            <a:ext cx="1882821" cy="348044"/>
          </a:xfrm>
          <a:prstGeom prst="rect">
            <a:avLst/>
          </a:prstGeom>
          <a:noFill/>
        </p:spPr>
        <p:txBody>
          <a:bodyPr wrap="square" rtlCol="0">
            <a:spAutoFit/>
          </a:bodyPr>
          <a:lstStyle/>
          <a:p>
            <a:pPr algn="just"/>
            <a:r>
              <a:rPr lang="ja-JP" altLang="en-US" sz="831">
                <a:solidFill>
                  <a:schemeClr val="tx1">
                    <a:lumMod val="75000"/>
                    <a:lumOff val="25000"/>
                  </a:schemeClr>
                </a:solidFill>
                <a:latin typeface="Meiryo UI" panose="020B0604030504040204" pitchFamily="50" charset="-128"/>
                <a:ea typeface="Meiryo UI" panose="020B0604030504040204" pitchFamily="50" charset="-128"/>
              </a:rPr>
              <a:t>新入社員が協力して、丸太を薪をにし、温浴施設に背負子で運搬。</a:t>
            </a:r>
          </a:p>
        </p:txBody>
      </p:sp>
      <p:sp>
        <p:nvSpPr>
          <p:cNvPr id="49" name="テキスト ボックス 48">
            <a:extLst>
              <a:ext uri="{FF2B5EF4-FFF2-40B4-BE49-F238E27FC236}">
                <a16:creationId xmlns:a16="http://schemas.microsoft.com/office/drawing/2014/main" id="{1D0DE323-310C-8336-B0FF-23188B5E8A0A}"/>
              </a:ext>
            </a:extLst>
          </p:cNvPr>
          <p:cNvSpPr txBox="1"/>
          <p:nvPr/>
        </p:nvSpPr>
        <p:spPr>
          <a:xfrm>
            <a:off x="4854464" y="6183394"/>
            <a:ext cx="1882821" cy="348044"/>
          </a:xfrm>
          <a:prstGeom prst="rect">
            <a:avLst/>
          </a:prstGeom>
          <a:noFill/>
        </p:spPr>
        <p:txBody>
          <a:bodyPr wrap="square" rtlCol="0">
            <a:spAutoFit/>
          </a:bodyPr>
          <a:lstStyle/>
          <a:p>
            <a:pPr algn="just"/>
            <a:r>
              <a:rPr lang="ja-JP" altLang="en-US" sz="831">
                <a:solidFill>
                  <a:schemeClr val="tx1">
                    <a:lumMod val="75000"/>
                    <a:lumOff val="25000"/>
                  </a:schemeClr>
                </a:solidFill>
                <a:latin typeface="Meiryo UI" panose="020B0604030504040204" pitchFamily="50" charset="-128"/>
                <a:ea typeface="Meiryo UI" panose="020B0604030504040204" pitchFamily="50" charset="-128"/>
              </a:rPr>
              <a:t>森林保全及び自然再生に関する活動として、防鹿柵の設置を体験。</a:t>
            </a:r>
          </a:p>
        </p:txBody>
      </p:sp>
      <p:sp>
        <p:nvSpPr>
          <p:cNvPr id="17" name="正方形/長方形 16">
            <a:extLst>
              <a:ext uri="{FF2B5EF4-FFF2-40B4-BE49-F238E27FC236}">
                <a16:creationId xmlns:a16="http://schemas.microsoft.com/office/drawing/2014/main" id="{F6048622-03D1-FE49-BF44-2E0FF45CC521}"/>
              </a:ext>
            </a:extLst>
          </p:cNvPr>
          <p:cNvSpPr/>
          <p:nvPr/>
        </p:nvSpPr>
        <p:spPr>
          <a:xfrm>
            <a:off x="8696325" y="6429908"/>
            <a:ext cx="390878"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23</a:t>
            </a:fld>
            <a:endParaRPr kumimoji="1" lang="ja-JP" altLang="en-US" sz="1400" b="1"/>
          </a:p>
        </p:txBody>
      </p:sp>
    </p:spTree>
    <p:extLst>
      <p:ext uri="{BB962C8B-B14F-4D97-AF65-F5344CB8AC3E}">
        <p14:creationId xmlns:p14="http://schemas.microsoft.com/office/powerpoint/2010/main" val="2131935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A0C9DE9-B98B-4490-9059-0E31A6D12BE2}"/>
              </a:ext>
            </a:extLst>
          </p:cNvPr>
          <p:cNvSpPr txBox="1"/>
          <p:nvPr/>
        </p:nvSpPr>
        <p:spPr>
          <a:xfrm>
            <a:off x="122163" y="287788"/>
            <a:ext cx="4128053" cy="400110"/>
          </a:xfrm>
          <a:prstGeom prst="rect">
            <a:avLst/>
          </a:prstGeom>
          <a:noFill/>
        </p:spPr>
        <p:txBody>
          <a:bodyPr wrap="none" rtlCol="0">
            <a:spAutoFit/>
          </a:bodyPr>
          <a:lstStyle/>
          <a:p>
            <a:pPr defTabSz="633078">
              <a:defRPr/>
            </a:pPr>
            <a:r>
              <a:rPr lang="ja-JP" altLang="en-US" sz="2000" b="1">
                <a:ln w="0"/>
                <a:solidFill>
                  <a:srgbClr val="333300"/>
                </a:solidFill>
                <a:latin typeface="Meiryo UI" panose="020B0604030504040204" pitchFamily="50" charset="-128"/>
                <a:ea typeface="Meiryo UI" panose="020B0604030504040204" pitchFamily="50" charset="-128"/>
              </a:rPr>
              <a:t>企業における森のプログラム活用事例</a:t>
            </a:r>
          </a:p>
        </p:txBody>
      </p:sp>
      <p:sp>
        <p:nvSpPr>
          <p:cNvPr id="9" name="正方形/長方形 8">
            <a:extLst>
              <a:ext uri="{FF2B5EF4-FFF2-40B4-BE49-F238E27FC236}">
                <a16:creationId xmlns:a16="http://schemas.microsoft.com/office/drawing/2014/main" id="{1A219E36-5ABF-3A45-F164-8B9F6CD5F731}"/>
              </a:ext>
            </a:extLst>
          </p:cNvPr>
          <p:cNvSpPr/>
          <p:nvPr/>
        </p:nvSpPr>
        <p:spPr>
          <a:xfrm>
            <a:off x="8696325" y="6429908"/>
            <a:ext cx="390878"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24</a:t>
            </a:fld>
            <a:endParaRPr kumimoji="1" lang="ja-JP" altLang="en-US" sz="1400" b="1"/>
          </a:p>
        </p:txBody>
      </p:sp>
      <p:sp>
        <p:nvSpPr>
          <p:cNvPr id="10" name="正方形/長方形 9">
            <a:extLst>
              <a:ext uri="{FF2B5EF4-FFF2-40B4-BE49-F238E27FC236}">
                <a16:creationId xmlns:a16="http://schemas.microsoft.com/office/drawing/2014/main" id="{CAA57ED2-0EEF-944A-61A7-CB018312FCE5}"/>
              </a:ext>
            </a:extLst>
          </p:cNvPr>
          <p:cNvSpPr/>
          <p:nvPr/>
        </p:nvSpPr>
        <p:spPr>
          <a:xfrm>
            <a:off x="57379" y="876949"/>
            <a:ext cx="8938038" cy="6196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just" defTabSz="844083">
              <a:spcBef>
                <a:spcPts val="554"/>
              </a:spcBef>
              <a:buFont typeface="Wingdings" panose="05000000000000000000" pitchFamily="2" charset="2"/>
              <a:buChar char="n"/>
            </a:pPr>
            <a:r>
              <a:rPr lang="ja-JP" altLang="en-US" sz="1400">
                <a:solidFill>
                  <a:schemeClr val="tx1">
                    <a:lumMod val="75000"/>
                    <a:lumOff val="25000"/>
                  </a:schemeClr>
                </a:solidFill>
                <a:latin typeface="ＭＳ ゴシック" panose="020B0609070205080204" pitchFamily="49" charset="-128"/>
                <a:ea typeface="ＭＳ ゴシック" panose="020B0609070205080204" pitchFamily="49" charset="-128"/>
                <a:cs typeface="Meiryo UI" panose="020B0604030504040204" pitchFamily="50" charset="-128"/>
              </a:rPr>
              <a:t>林野庁では、より多く企業等に森のプログラムを活用いただけるよう、</a:t>
            </a:r>
            <a:r>
              <a:rPr lang="ja-JP" altLang="en-US" sz="1400" b="1">
                <a:solidFill>
                  <a:schemeClr val="tx1">
                    <a:lumMod val="75000"/>
                    <a:lumOff val="25000"/>
                  </a:schemeClr>
                </a:solidFill>
                <a:latin typeface="ＭＳ ゴシック" panose="020B0609070205080204" pitchFamily="49" charset="-128"/>
                <a:ea typeface="ＭＳ ゴシック" panose="020B0609070205080204" pitchFamily="49" charset="-128"/>
                <a:cs typeface="Meiryo UI" panose="020B0604030504040204" pitchFamily="50" charset="-128"/>
              </a:rPr>
              <a:t>「企業等による森のプログラム活用事例集」を作成し、林野庁</a:t>
            </a:r>
            <a:r>
              <a:rPr lang="en-US" altLang="ja-JP" sz="1400" b="1">
                <a:solidFill>
                  <a:schemeClr val="tx1">
                    <a:lumMod val="75000"/>
                    <a:lumOff val="25000"/>
                  </a:schemeClr>
                </a:solidFill>
                <a:latin typeface="ＭＳ ゴシック" panose="020B0609070205080204" pitchFamily="49" charset="-128"/>
                <a:ea typeface="ＭＳ ゴシック" panose="020B0609070205080204" pitchFamily="49" charset="-128"/>
                <a:cs typeface="Meiryo UI" panose="020B0604030504040204" pitchFamily="50" charset="-128"/>
              </a:rPr>
              <a:t>HP</a:t>
            </a:r>
            <a:r>
              <a:rPr lang="ja-JP" altLang="en-US" sz="1400" b="1">
                <a:solidFill>
                  <a:schemeClr val="tx1">
                    <a:lumMod val="75000"/>
                    <a:lumOff val="25000"/>
                  </a:schemeClr>
                </a:solidFill>
                <a:latin typeface="ＭＳ ゴシック" panose="020B0609070205080204" pitchFamily="49" charset="-128"/>
                <a:ea typeface="ＭＳ ゴシック" panose="020B0609070205080204" pitchFamily="49" charset="-128"/>
                <a:cs typeface="Meiryo UI" panose="020B0604030504040204" pitchFamily="50" charset="-128"/>
              </a:rPr>
              <a:t>で公表</a:t>
            </a:r>
            <a:r>
              <a:rPr lang="ja-JP" altLang="en-US" sz="1400">
                <a:solidFill>
                  <a:schemeClr val="tx1">
                    <a:lumMod val="75000"/>
                    <a:lumOff val="25000"/>
                  </a:schemeClr>
                </a:solidFill>
                <a:latin typeface="ＭＳ ゴシック" panose="020B0609070205080204" pitchFamily="49" charset="-128"/>
                <a:ea typeface="ＭＳ ゴシック" panose="020B0609070205080204" pitchFamily="49" charset="-128"/>
                <a:cs typeface="Meiryo UI" panose="020B0604030504040204" pitchFamily="50" charset="-128"/>
              </a:rPr>
              <a:t>。現在、</a:t>
            </a:r>
            <a:r>
              <a:rPr lang="en-US" altLang="ja-JP" sz="1400">
                <a:solidFill>
                  <a:schemeClr val="tx1">
                    <a:lumMod val="75000"/>
                    <a:lumOff val="25000"/>
                  </a:schemeClr>
                </a:solidFill>
                <a:latin typeface="ＭＳ ゴシック" panose="020B0609070205080204" pitchFamily="49" charset="-128"/>
                <a:ea typeface="ＭＳ ゴシック" panose="020B0609070205080204" pitchFamily="49" charset="-128"/>
                <a:cs typeface="Meiryo UI" panose="020B0604030504040204" pitchFamily="50" charset="-128"/>
              </a:rPr>
              <a:t>22</a:t>
            </a:r>
            <a:r>
              <a:rPr lang="ja-JP" altLang="en-US" sz="1400">
                <a:solidFill>
                  <a:schemeClr val="tx1">
                    <a:lumMod val="75000"/>
                    <a:lumOff val="25000"/>
                  </a:schemeClr>
                </a:solidFill>
                <a:latin typeface="ＭＳ ゴシック" panose="020B0609070205080204" pitchFamily="49" charset="-128"/>
                <a:ea typeface="ＭＳ ゴシック" panose="020B0609070205080204" pitchFamily="49" charset="-128"/>
                <a:cs typeface="Meiryo UI" panose="020B0604030504040204" pitchFamily="50" charset="-128"/>
              </a:rPr>
              <a:t>社の事例を掲載、今後も順次追加予定。</a:t>
            </a:r>
            <a:endParaRPr lang="en-US" altLang="ja-JP" sz="1400">
              <a:solidFill>
                <a:schemeClr val="tx1">
                  <a:lumMod val="75000"/>
                  <a:lumOff val="25000"/>
                </a:schemeClr>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pic>
        <p:nvPicPr>
          <p:cNvPr id="2" name="図 1">
            <a:extLst>
              <a:ext uri="{FF2B5EF4-FFF2-40B4-BE49-F238E27FC236}">
                <a16:creationId xmlns:a16="http://schemas.microsoft.com/office/drawing/2014/main" id="{54F993EE-31A7-16EF-2B73-316B757DE7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4091" y="1613173"/>
            <a:ext cx="6835817" cy="5126863"/>
          </a:xfrm>
          <a:prstGeom prst="rect">
            <a:avLst/>
          </a:prstGeom>
        </p:spPr>
      </p:pic>
    </p:spTree>
    <p:extLst>
      <p:ext uri="{BB962C8B-B14F-4D97-AF65-F5344CB8AC3E}">
        <p14:creationId xmlns:p14="http://schemas.microsoft.com/office/powerpoint/2010/main" val="174043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フリーフォーム: 図形 161">
            <a:extLst>
              <a:ext uri="{FF2B5EF4-FFF2-40B4-BE49-F238E27FC236}">
                <a16:creationId xmlns:a16="http://schemas.microsoft.com/office/drawing/2014/main" id="{C0108431-0F8A-002F-670B-BAC64C2F5546}"/>
              </a:ext>
            </a:extLst>
          </p:cNvPr>
          <p:cNvSpPr/>
          <p:nvPr/>
        </p:nvSpPr>
        <p:spPr>
          <a:xfrm>
            <a:off x="-575776" y="35462"/>
            <a:ext cx="4796442" cy="1791279"/>
          </a:xfrm>
          <a:custGeom>
            <a:avLst/>
            <a:gdLst>
              <a:gd name="connsiteX0" fmla="*/ 1628775 w 5191125"/>
              <a:gd name="connsiteY0" fmla="*/ 0 h 3667125"/>
              <a:gd name="connsiteX1" fmla="*/ 0 w 5191125"/>
              <a:gd name="connsiteY1" fmla="*/ 2524125 h 3667125"/>
              <a:gd name="connsiteX2" fmla="*/ 3524250 w 5191125"/>
              <a:gd name="connsiteY2" fmla="*/ 3667125 h 3667125"/>
              <a:gd name="connsiteX3" fmla="*/ 3571875 w 5191125"/>
              <a:gd name="connsiteY3" fmla="*/ 3514725 h 3667125"/>
              <a:gd name="connsiteX4" fmla="*/ 5191125 w 5191125"/>
              <a:gd name="connsiteY4" fmla="*/ 2228850 h 3667125"/>
              <a:gd name="connsiteX5" fmla="*/ 3752850 w 5191125"/>
              <a:gd name="connsiteY5" fmla="*/ 647700 h 3667125"/>
              <a:gd name="connsiteX6" fmla="*/ 1628775 w 5191125"/>
              <a:gd name="connsiteY6" fmla="*/ 0 h 3667125"/>
              <a:gd name="connsiteX0" fmla="*/ 1781175 w 5343525"/>
              <a:gd name="connsiteY0" fmla="*/ 0 h 3667125"/>
              <a:gd name="connsiteX1" fmla="*/ 0 w 5343525"/>
              <a:gd name="connsiteY1" fmla="*/ 2419350 h 3667125"/>
              <a:gd name="connsiteX2" fmla="*/ 3676650 w 5343525"/>
              <a:gd name="connsiteY2" fmla="*/ 3667125 h 3667125"/>
              <a:gd name="connsiteX3" fmla="*/ 3724275 w 5343525"/>
              <a:gd name="connsiteY3" fmla="*/ 3514725 h 3667125"/>
              <a:gd name="connsiteX4" fmla="*/ 5343525 w 5343525"/>
              <a:gd name="connsiteY4" fmla="*/ 2228850 h 3667125"/>
              <a:gd name="connsiteX5" fmla="*/ 3905250 w 5343525"/>
              <a:gd name="connsiteY5" fmla="*/ 647700 h 3667125"/>
              <a:gd name="connsiteX6" fmla="*/ 1781175 w 5343525"/>
              <a:gd name="connsiteY6" fmla="*/ 0 h 3667125"/>
              <a:gd name="connsiteX0" fmla="*/ 1781175 w 5343525"/>
              <a:gd name="connsiteY0" fmla="*/ 0 h 5067300"/>
              <a:gd name="connsiteX1" fmla="*/ 0 w 5343525"/>
              <a:gd name="connsiteY1" fmla="*/ 2419350 h 5067300"/>
              <a:gd name="connsiteX2" fmla="*/ 485775 w 5343525"/>
              <a:gd name="connsiteY2" fmla="*/ 5067300 h 5067300"/>
              <a:gd name="connsiteX3" fmla="*/ 3724275 w 5343525"/>
              <a:gd name="connsiteY3" fmla="*/ 3514725 h 5067300"/>
              <a:gd name="connsiteX4" fmla="*/ 5343525 w 5343525"/>
              <a:gd name="connsiteY4" fmla="*/ 2228850 h 5067300"/>
              <a:gd name="connsiteX5" fmla="*/ 3905250 w 5343525"/>
              <a:gd name="connsiteY5" fmla="*/ 647700 h 5067300"/>
              <a:gd name="connsiteX6" fmla="*/ 1781175 w 5343525"/>
              <a:gd name="connsiteY6" fmla="*/ 0 h 5067300"/>
              <a:gd name="connsiteX0" fmla="*/ 1781175 w 5343525"/>
              <a:gd name="connsiteY0" fmla="*/ 0 h 5086350"/>
              <a:gd name="connsiteX1" fmla="*/ 0 w 5343525"/>
              <a:gd name="connsiteY1" fmla="*/ 2419350 h 5086350"/>
              <a:gd name="connsiteX2" fmla="*/ 485775 w 5343525"/>
              <a:gd name="connsiteY2" fmla="*/ 5067300 h 5086350"/>
              <a:gd name="connsiteX3" fmla="*/ 4152900 w 5343525"/>
              <a:gd name="connsiteY3" fmla="*/ 5086350 h 5086350"/>
              <a:gd name="connsiteX4" fmla="*/ 5343525 w 5343525"/>
              <a:gd name="connsiteY4" fmla="*/ 2228850 h 5086350"/>
              <a:gd name="connsiteX5" fmla="*/ 3905250 w 5343525"/>
              <a:gd name="connsiteY5" fmla="*/ 647700 h 5086350"/>
              <a:gd name="connsiteX6" fmla="*/ 1781175 w 5343525"/>
              <a:gd name="connsiteY6" fmla="*/ 0 h 5086350"/>
              <a:gd name="connsiteX0" fmla="*/ 1781175 w 6534150"/>
              <a:gd name="connsiteY0" fmla="*/ 0 h 5086350"/>
              <a:gd name="connsiteX1" fmla="*/ 0 w 6534150"/>
              <a:gd name="connsiteY1" fmla="*/ 2419350 h 5086350"/>
              <a:gd name="connsiteX2" fmla="*/ 485775 w 6534150"/>
              <a:gd name="connsiteY2" fmla="*/ 5067300 h 5086350"/>
              <a:gd name="connsiteX3" fmla="*/ 4152900 w 6534150"/>
              <a:gd name="connsiteY3" fmla="*/ 5086350 h 5086350"/>
              <a:gd name="connsiteX4" fmla="*/ 6534150 w 6534150"/>
              <a:gd name="connsiteY4" fmla="*/ 4429125 h 5086350"/>
              <a:gd name="connsiteX5" fmla="*/ 3905250 w 6534150"/>
              <a:gd name="connsiteY5" fmla="*/ 647700 h 5086350"/>
              <a:gd name="connsiteX6" fmla="*/ 1781175 w 6534150"/>
              <a:gd name="connsiteY6" fmla="*/ 0 h 5086350"/>
              <a:gd name="connsiteX0" fmla="*/ 1781175 w 6534150"/>
              <a:gd name="connsiteY0" fmla="*/ 0 h 5086350"/>
              <a:gd name="connsiteX1" fmla="*/ 0 w 6534150"/>
              <a:gd name="connsiteY1" fmla="*/ 2419350 h 5086350"/>
              <a:gd name="connsiteX2" fmla="*/ 485775 w 6534150"/>
              <a:gd name="connsiteY2" fmla="*/ 5067300 h 5086350"/>
              <a:gd name="connsiteX3" fmla="*/ 4152900 w 6534150"/>
              <a:gd name="connsiteY3" fmla="*/ 5086350 h 5086350"/>
              <a:gd name="connsiteX4" fmla="*/ 6534150 w 6534150"/>
              <a:gd name="connsiteY4" fmla="*/ 4429125 h 5086350"/>
              <a:gd name="connsiteX5" fmla="*/ 5210174 w 6534150"/>
              <a:gd name="connsiteY5" fmla="*/ 2506249 h 5086350"/>
              <a:gd name="connsiteX6" fmla="*/ 3905250 w 6534150"/>
              <a:gd name="connsiteY6" fmla="*/ 647700 h 5086350"/>
              <a:gd name="connsiteX7" fmla="*/ 1781175 w 6534150"/>
              <a:gd name="connsiteY7" fmla="*/ 0 h 5086350"/>
              <a:gd name="connsiteX0" fmla="*/ 1781175 w 6534150"/>
              <a:gd name="connsiteY0" fmla="*/ 0 h 5086350"/>
              <a:gd name="connsiteX1" fmla="*/ 0 w 6534150"/>
              <a:gd name="connsiteY1" fmla="*/ 2419350 h 5086350"/>
              <a:gd name="connsiteX2" fmla="*/ 485775 w 6534150"/>
              <a:gd name="connsiteY2" fmla="*/ 5067300 h 5086350"/>
              <a:gd name="connsiteX3" fmla="*/ 4152900 w 6534150"/>
              <a:gd name="connsiteY3" fmla="*/ 5086350 h 5086350"/>
              <a:gd name="connsiteX4" fmla="*/ 6534150 w 6534150"/>
              <a:gd name="connsiteY4" fmla="*/ 4429125 h 5086350"/>
              <a:gd name="connsiteX5" fmla="*/ 6105524 w 6534150"/>
              <a:gd name="connsiteY5" fmla="*/ 1039399 h 5086350"/>
              <a:gd name="connsiteX6" fmla="*/ 3905250 w 6534150"/>
              <a:gd name="connsiteY6" fmla="*/ 647700 h 5086350"/>
              <a:gd name="connsiteX7" fmla="*/ 1781175 w 6534150"/>
              <a:gd name="connsiteY7" fmla="*/ 0 h 5086350"/>
              <a:gd name="connsiteX0" fmla="*/ 1781175 w 6534150"/>
              <a:gd name="connsiteY0" fmla="*/ 0 h 5086350"/>
              <a:gd name="connsiteX1" fmla="*/ 0 w 6534150"/>
              <a:gd name="connsiteY1" fmla="*/ 2419350 h 5086350"/>
              <a:gd name="connsiteX2" fmla="*/ 485775 w 6534150"/>
              <a:gd name="connsiteY2" fmla="*/ 5067300 h 5086350"/>
              <a:gd name="connsiteX3" fmla="*/ 4152900 w 6534150"/>
              <a:gd name="connsiteY3" fmla="*/ 5086350 h 5086350"/>
              <a:gd name="connsiteX4" fmla="*/ 6534150 w 6534150"/>
              <a:gd name="connsiteY4" fmla="*/ 4429125 h 5086350"/>
              <a:gd name="connsiteX5" fmla="*/ 6105524 w 6534150"/>
              <a:gd name="connsiteY5" fmla="*/ 1039399 h 5086350"/>
              <a:gd name="connsiteX6" fmla="*/ 4133850 w 6534150"/>
              <a:gd name="connsiteY6" fmla="*/ 247650 h 5086350"/>
              <a:gd name="connsiteX7" fmla="*/ 1781175 w 6534150"/>
              <a:gd name="connsiteY7" fmla="*/ 0 h 5086350"/>
              <a:gd name="connsiteX0" fmla="*/ 1781175 w 6534150"/>
              <a:gd name="connsiteY0" fmla="*/ 0 h 5086350"/>
              <a:gd name="connsiteX1" fmla="*/ 0 w 6534150"/>
              <a:gd name="connsiteY1" fmla="*/ 2419350 h 5086350"/>
              <a:gd name="connsiteX2" fmla="*/ 485775 w 6534150"/>
              <a:gd name="connsiteY2" fmla="*/ 5067300 h 5086350"/>
              <a:gd name="connsiteX3" fmla="*/ 4152900 w 6534150"/>
              <a:gd name="connsiteY3" fmla="*/ 5086350 h 5086350"/>
              <a:gd name="connsiteX4" fmla="*/ 6534150 w 6534150"/>
              <a:gd name="connsiteY4" fmla="*/ 4429125 h 5086350"/>
              <a:gd name="connsiteX5" fmla="*/ 6029324 w 6534150"/>
              <a:gd name="connsiteY5" fmla="*/ 734599 h 5086350"/>
              <a:gd name="connsiteX6" fmla="*/ 4133850 w 6534150"/>
              <a:gd name="connsiteY6" fmla="*/ 247650 h 5086350"/>
              <a:gd name="connsiteX7" fmla="*/ 1781175 w 6534150"/>
              <a:gd name="connsiteY7" fmla="*/ 0 h 5086350"/>
              <a:gd name="connsiteX0" fmla="*/ 1781175 w 6534150"/>
              <a:gd name="connsiteY0" fmla="*/ 0 h 5086350"/>
              <a:gd name="connsiteX1" fmla="*/ 0 w 6534150"/>
              <a:gd name="connsiteY1" fmla="*/ 2419350 h 5086350"/>
              <a:gd name="connsiteX2" fmla="*/ 485775 w 6534150"/>
              <a:gd name="connsiteY2" fmla="*/ 5067300 h 5086350"/>
              <a:gd name="connsiteX3" fmla="*/ 4152900 w 6534150"/>
              <a:gd name="connsiteY3" fmla="*/ 5086350 h 5086350"/>
              <a:gd name="connsiteX4" fmla="*/ 6534150 w 6534150"/>
              <a:gd name="connsiteY4" fmla="*/ 4429125 h 5086350"/>
              <a:gd name="connsiteX5" fmla="*/ 6029324 w 6534150"/>
              <a:gd name="connsiteY5" fmla="*/ 734599 h 5086350"/>
              <a:gd name="connsiteX6" fmla="*/ 4133850 w 6534150"/>
              <a:gd name="connsiteY6" fmla="*/ 247650 h 5086350"/>
              <a:gd name="connsiteX7" fmla="*/ 1781175 w 6534150"/>
              <a:gd name="connsiteY7" fmla="*/ 0 h 5086350"/>
              <a:gd name="connsiteX0" fmla="*/ 1781175 w 6534150"/>
              <a:gd name="connsiteY0" fmla="*/ 646 h 5086996"/>
              <a:gd name="connsiteX1" fmla="*/ 0 w 6534150"/>
              <a:gd name="connsiteY1" fmla="*/ 2419996 h 5086996"/>
              <a:gd name="connsiteX2" fmla="*/ 485775 w 6534150"/>
              <a:gd name="connsiteY2" fmla="*/ 5067946 h 5086996"/>
              <a:gd name="connsiteX3" fmla="*/ 4152900 w 6534150"/>
              <a:gd name="connsiteY3" fmla="*/ 5086996 h 5086996"/>
              <a:gd name="connsiteX4" fmla="*/ 6534150 w 6534150"/>
              <a:gd name="connsiteY4" fmla="*/ 4429771 h 5086996"/>
              <a:gd name="connsiteX5" fmla="*/ 6029324 w 6534150"/>
              <a:gd name="connsiteY5" fmla="*/ 735245 h 5086996"/>
              <a:gd name="connsiteX6" fmla="*/ 4133850 w 6534150"/>
              <a:gd name="connsiteY6" fmla="*/ 248296 h 5086996"/>
              <a:gd name="connsiteX7" fmla="*/ 1781175 w 6534150"/>
              <a:gd name="connsiteY7" fmla="*/ 646 h 5086996"/>
              <a:gd name="connsiteX0" fmla="*/ 1781175 w 6534150"/>
              <a:gd name="connsiteY0" fmla="*/ 988 h 5087338"/>
              <a:gd name="connsiteX1" fmla="*/ 0 w 6534150"/>
              <a:gd name="connsiteY1" fmla="*/ 2420338 h 5087338"/>
              <a:gd name="connsiteX2" fmla="*/ 485775 w 6534150"/>
              <a:gd name="connsiteY2" fmla="*/ 5068288 h 5087338"/>
              <a:gd name="connsiteX3" fmla="*/ 4152900 w 6534150"/>
              <a:gd name="connsiteY3" fmla="*/ 5087338 h 5087338"/>
              <a:gd name="connsiteX4" fmla="*/ 6534150 w 6534150"/>
              <a:gd name="connsiteY4" fmla="*/ 4430113 h 5087338"/>
              <a:gd name="connsiteX5" fmla="*/ 6029324 w 6534150"/>
              <a:gd name="connsiteY5" fmla="*/ 735587 h 5087338"/>
              <a:gd name="connsiteX6" fmla="*/ 4133850 w 6534150"/>
              <a:gd name="connsiteY6" fmla="*/ 248638 h 5087338"/>
              <a:gd name="connsiteX7" fmla="*/ 1781175 w 6534150"/>
              <a:gd name="connsiteY7" fmla="*/ 988 h 5087338"/>
              <a:gd name="connsiteX0" fmla="*/ 1781175 w 6534150"/>
              <a:gd name="connsiteY0" fmla="*/ 988 h 5087338"/>
              <a:gd name="connsiteX1" fmla="*/ 0 w 6534150"/>
              <a:gd name="connsiteY1" fmla="*/ 2420338 h 5087338"/>
              <a:gd name="connsiteX2" fmla="*/ 485775 w 6534150"/>
              <a:gd name="connsiteY2" fmla="*/ 5068288 h 5087338"/>
              <a:gd name="connsiteX3" fmla="*/ 4152900 w 6534150"/>
              <a:gd name="connsiteY3" fmla="*/ 5087338 h 5087338"/>
              <a:gd name="connsiteX4" fmla="*/ 6534150 w 6534150"/>
              <a:gd name="connsiteY4" fmla="*/ 4430113 h 5087338"/>
              <a:gd name="connsiteX5" fmla="*/ 6029324 w 6534150"/>
              <a:gd name="connsiteY5" fmla="*/ 735587 h 5087338"/>
              <a:gd name="connsiteX6" fmla="*/ 4133850 w 6534150"/>
              <a:gd name="connsiteY6" fmla="*/ 248638 h 5087338"/>
              <a:gd name="connsiteX7" fmla="*/ 1781175 w 6534150"/>
              <a:gd name="connsiteY7" fmla="*/ 988 h 5087338"/>
              <a:gd name="connsiteX0" fmla="*/ 1781175 w 6534150"/>
              <a:gd name="connsiteY0" fmla="*/ 988 h 5087338"/>
              <a:gd name="connsiteX1" fmla="*/ 0 w 6534150"/>
              <a:gd name="connsiteY1" fmla="*/ 2420338 h 5087338"/>
              <a:gd name="connsiteX2" fmla="*/ 485775 w 6534150"/>
              <a:gd name="connsiteY2" fmla="*/ 5068288 h 5087338"/>
              <a:gd name="connsiteX3" fmla="*/ 4152900 w 6534150"/>
              <a:gd name="connsiteY3" fmla="*/ 5087338 h 5087338"/>
              <a:gd name="connsiteX4" fmla="*/ 6534150 w 6534150"/>
              <a:gd name="connsiteY4" fmla="*/ 4430113 h 5087338"/>
              <a:gd name="connsiteX5" fmla="*/ 6029324 w 6534150"/>
              <a:gd name="connsiteY5" fmla="*/ 735587 h 5087338"/>
              <a:gd name="connsiteX6" fmla="*/ 4133850 w 6534150"/>
              <a:gd name="connsiteY6" fmla="*/ 248638 h 5087338"/>
              <a:gd name="connsiteX7" fmla="*/ 1781175 w 6534150"/>
              <a:gd name="connsiteY7" fmla="*/ 988 h 5087338"/>
              <a:gd name="connsiteX0" fmla="*/ 1781175 w 6534150"/>
              <a:gd name="connsiteY0" fmla="*/ 1790 h 5088140"/>
              <a:gd name="connsiteX1" fmla="*/ 0 w 6534150"/>
              <a:gd name="connsiteY1" fmla="*/ 2421140 h 5088140"/>
              <a:gd name="connsiteX2" fmla="*/ 485775 w 6534150"/>
              <a:gd name="connsiteY2" fmla="*/ 5069090 h 5088140"/>
              <a:gd name="connsiteX3" fmla="*/ 4152900 w 6534150"/>
              <a:gd name="connsiteY3" fmla="*/ 5088140 h 5088140"/>
              <a:gd name="connsiteX4" fmla="*/ 6534150 w 6534150"/>
              <a:gd name="connsiteY4" fmla="*/ 4430915 h 5088140"/>
              <a:gd name="connsiteX5" fmla="*/ 6029324 w 6534150"/>
              <a:gd name="connsiteY5" fmla="*/ 736389 h 5088140"/>
              <a:gd name="connsiteX6" fmla="*/ 4086225 w 6534150"/>
              <a:gd name="connsiteY6" fmla="*/ 192290 h 5088140"/>
              <a:gd name="connsiteX7" fmla="*/ 1781175 w 6534150"/>
              <a:gd name="connsiteY7" fmla="*/ 1790 h 5088140"/>
              <a:gd name="connsiteX0" fmla="*/ 1781175 w 6534150"/>
              <a:gd name="connsiteY0" fmla="*/ 1790 h 5088140"/>
              <a:gd name="connsiteX1" fmla="*/ 0 w 6534150"/>
              <a:gd name="connsiteY1" fmla="*/ 2421140 h 5088140"/>
              <a:gd name="connsiteX2" fmla="*/ 485775 w 6534150"/>
              <a:gd name="connsiteY2" fmla="*/ 5069090 h 5088140"/>
              <a:gd name="connsiteX3" fmla="*/ 4152900 w 6534150"/>
              <a:gd name="connsiteY3" fmla="*/ 5088140 h 5088140"/>
              <a:gd name="connsiteX4" fmla="*/ 6534150 w 6534150"/>
              <a:gd name="connsiteY4" fmla="*/ 4430915 h 5088140"/>
              <a:gd name="connsiteX5" fmla="*/ 6029324 w 6534150"/>
              <a:gd name="connsiteY5" fmla="*/ 736389 h 5088140"/>
              <a:gd name="connsiteX6" fmla="*/ 4086225 w 6534150"/>
              <a:gd name="connsiteY6" fmla="*/ 192290 h 5088140"/>
              <a:gd name="connsiteX7" fmla="*/ 1781175 w 6534150"/>
              <a:gd name="connsiteY7" fmla="*/ 1790 h 5088140"/>
              <a:gd name="connsiteX0" fmla="*/ 1781175 w 6429375"/>
              <a:gd name="connsiteY0" fmla="*/ 1790 h 5088140"/>
              <a:gd name="connsiteX1" fmla="*/ 0 w 6429375"/>
              <a:gd name="connsiteY1" fmla="*/ 2421140 h 5088140"/>
              <a:gd name="connsiteX2" fmla="*/ 485775 w 6429375"/>
              <a:gd name="connsiteY2" fmla="*/ 5069090 h 5088140"/>
              <a:gd name="connsiteX3" fmla="*/ 4152900 w 6429375"/>
              <a:gd name="connsiteY3" fmla="*/ 5088140 h 5088140"/>
              <a:gd name="connsiteX4" fmla="*/ 6429375 w 6429375"/>
              <a:gd name="connsiteY4" fmla="*/ 4488065 h 5088140"/>
              <a:gd name="connsiteX5" fmla="*/ 6029324 w 6429375"/>
              <a:gd name="connsiteY5" fmla="*/ 736389 h 5088140"/>
              <a:gd name="connsiteX6" fmla="*/ 4086225 w 6429375"/>
              <a:gd name="connsiteY6" fmla="*/ 192290 h 5088140"/>
              <a:gd name="connsiteX7" fmla="*/ 1781175 w 6429375"/>
              <a:gd name="connsiteY7" fmla="*/ 1790 h 5088140"/>
              <a:gd name="connsiteX0" fmla="*/ 1781175 w 6513093"/>
              <a:gd name="connsiteY0" fmla="*/ 1790 h 5088140"/>
              <a:gd name="connsiteX1" fmla="*/ 0 w 6513093"/>
              <a:gd name="connsiteY1" fmla="*/ 2421140 h 5088140"/>
              <a:gd name="connsiteX2" fmla="*/ 485775 w 6513093"/>
              <a:gd name="connsiteY2" fmla="*/ 5069090 h 5088140"/>
              <a:gd name="connsiteX3" fmla="*/ 4152900 w 6513093"/>
              <a:gd name="connsiteY3" fmla="*/ 5088140 h 5088140"/>
              <a:gd name="connsiteX4" fmla="*/ 6429375 w 6513093"/>
              <a:gd name="connsiteY4" fmla="*/ 4488065 h 5088140"/>
              <a:gd name="connsiteX5" fmla="*/ 6029324 w 6513093"/>
              <a:gd name="connsiteY5" fmla="*/ 736389 h 5088140"/>
              <a:gd name="connsiteX6" fmla="*/ 4086225 w 6513093"/>
              <a:gd name="connsiteY6" fmla="*/ 192290 h 5088140"/>
              <a:gd name="connsiteX7" fmla="*/ 1781175 w 6513093"/>
              <a:gd name="connsiteY7" fmla="*/ 1790 h 5088140"/>
              <a:gd name="connsiteX0" fmla="*/ 1781175 w 6513093"/>
              <a:gd name="connsiteY0" fmla="*/ 1790 h 5088140"/>
              <a:gd name="connsiteX1" fmla="*/ 0 w 6513093"/>
              <a:gd name="connsiteY1" fmla="*/ 2421140 h 5088140"/>
              <a:gd name="connsiteX2" fmla="*/ 485775 w 6513093"/>
              <a:gd name="connsiteY2" fmla="*/ 5069090 h 5088140"/>
              <a:gd name="connsiteX3" fmla="*/ 4152900 w 6513093"/>
              <a:gd name="connsiteY3" fmla="*/ 5088140 h 5088140"/>
              <a:gd name="connsiteX4" fmla="*/ 6429375 w 6513093"/>
              <a:gd name="connsiteY4" fmla="*/ 4488065 h 5088140"/>
              <a:gd name="connsiteX5" fmla="*/ 6029324 w 6513093"/>
              <a:gd name="connsiteY5" fmla="*/ 736389 h 5088140"/>
              <a:gd name="connsiteX6" fmla="*/ 4086225 w 6513093"/>
              <a:gd name="connsiteY6" fmla="*/ 192290 h 5088140"/>
              <a:gd name="connsiteX7" fmla="*/ 1781175 w 6513093"/>
              <a:gd name="connsiteY7" fmla="*/ 1790 h 5088140"/>
              <a:gd name="connsiteX0" fmla="*/ 1781175 w 6525752"/>
              <a:gd name="connsiteY0" fmla="*/ 1790 h 5088140"/>
              <a:gd name="connsiteX1" fmla="*/ 0 w 6525752"/>
              <a:gd name="connsiteY1" fmla="*/ 2421140 h 5088140"/>
              <a:gd name="connsiteX2" fmla="*/ 485775 w 6525752"/>
              <a:gd name="connsiteY2" fmla="*/ 5069090 h 5088140"/>
              <a:gd name="connsiteX3" fmla="*/ 4152900 w 6525752"/>
              <a:gd name="connsiteY3" fmla="*/ 5088140 h 5088140"/>
              <a:gd name="connsiteX4" fmla="*/ 6429375 w 6525752"/>
              <a:gd name="connsiteY4" fmla="*/ 4488065 h 5088140"/>
              <a:gd name="connsiteX5" fmla="*/ 6029324 w 6525752"/>
              <a:gd name="connsiteY5" fmla="*/ 736389 h 5088140"/>
              <a:gd name="connsiteX6" fmla="*/ 4086225 w 6525752"/>
              <a:gd name="connsiteY6" fmla="*/ 192290 h 5088140"/>
              <a:gd name="connsiteX7" fmla="*/ 1781175 w 6525752"/>
              <a:gd name="connsiteY7" fmla="*/ 1790 h 5088140"/>
              <a:gd name="connsiteX0" fmla="*/ 1781175 w 6525752"/>
              <a:gd name="connsiteY0" fmla="*/ 1790 h 5088140"/>
              <a:gd name="connsiteX1" fmla="*/ 0 w 6525752"/>
              <a:gd name="connsiteY1" fmla="*/ 2421140 h 5088140"/>
              <a:gd name="connsiteX2" fmla="*/ 485775 w 6525752"/>
              <a:gd name="connsiteY2" fmla="*/ 5069090 h 5088140"/>
              <a:gd name="connsiteX3" fmla="*/ 4152900 w 6525752"/>
              <a:gd name="connsiteY3" fmla="*/ 5088140 h 5088140"/>
              <a:gd name="connsiteX4" fmla="*/ 6429375 w 6525752"/>
              <a:gd name="connsiteY4" fmla="*/ 4488065 h 5088140"/>
              <a:gd name="connsiteX5" fmla="*/ 6029324 w 6525752"/>
              <a:gd name="connsiteY5" fmla="*/ 736389 h 5088140"/>
              <a:gd name="connsiteX6" fmla="*/ 4086225 w 6525752"/>
              <a:gd name="connsiteY6" fmla="*/ 192290 h 5088140"/>
              <a:gd name="connsiteX7" fmla="*/ 1781175 w 6525752"/>
              <a:gd name="connsiteY7" fmla="*/ 1790 h 5088140"/>
              <a:gd name="connsiteX0" fmla="*/ 1781175 w 6525752"/>
              <a:gd name="connsiteY0" fmla="*/ 1790 h 5088140"/>
              <a:gd name="connsiteX1" fmla="*/ 0 w 6525752"/>
              <a:gd name="connsiteY1" fmla="*/ 2421140 h 5088140"/>
              <a:gd name="connsiteX2" fmla="*/ 771525 w 6525752"/>
              <a:gd name="connsiteY2" fmla="*/ 4916690 h 5088140"/>
              <a:gd name="connsiteX3" fmla="*/ 4152900 w 6525752"/>
              <a:gd name="connsiteY3" fmla="*/ 5088140 h 5088140"/>
              <a:gd name="connsiteX4" fmla="*/ 6429375 w 6525752"/>
              <a:gd name="connsiteY4" fmla="*/ 4488065 h 5088140"/>
              <a:gd name="connsiteX5" fmla="*/ 6029324 w 6525752"/>
              <a:gd name="connsiteY5" fmla="*/ 736389 h 5088140"/>
              <a:gd name="connsiteX6" fmla="*/ 4086225 w 6525752"/>
              <a:gd name="connsiteY6" fmla="*/ 192290 h 5088140"/>
              <a:gd name="connsiteX7" fmla="*/ 1781175 w 6525752"/>
              <a:gd name="connsiteY7" fmla="*/ 1790 h 5088140"/>
              <a:gd name="connsiteX0" fmla="*/ 1781175 w 6525752"/>
              <a:gd name="connsiteY0" fmla="*/ 1790 h 5088140"/>
              <a:gd name="connsiteX1" fmla="*/ 0 w 6525752"/>
              <a:gd name="connsiteY1" fmla="*/ 2421140 h 5088140"/>
              <a:gd name="connsiteX2" fmla="*/ 771525 w 6525752"/>
              <a:gd name="connsiteY2" fmla="*/ 4916690 h 5088140"/>
              <a:gd name="connsiteX3" fmla="*/ 4152900 w 6525752"/>
              <a:gd name="connsiteY3" fmla="*/ 5088140 h 5088140"/>
              <a:gd name="connsiteX4" fmla="*/ 6429375 w 6525752"/>
              <a:gd name="connsiteY4" fmla="*/ 4488065 h 5088140"/>
              <a:gd name="connsiteX5" fmla="*/ 6029324 w 6525752"/>
              <a:gd name="connsiteY5" fmla="*/ 736389 h 5088140"/>
              <a:gd name="connsiteX6" fmla="*/ 4086225 w 6525752"/>
              <a:gd name="connsiteY6" fmla="*/ 192290 h 5088140"/>
              <a:gd name="connsiteX7" fmla="*/ 1781175 w 6525752"/>
              <a:gd name="connsiteY7" fmla="*/ 1790 h 5088140"/>
              <a:gd name="connsiteX0" fmla="*/ 1781175 w 6525752"/>
              <a:gd name="connsiteY0" fmla="*/ 1790 h 5088140"/>
              <a:gd name="connsiteX1" fmla="*/ 0 w 6525752"/>
              <a:gd name="connsiteY1" fmla="*/ 2421140 h 5088140"/>
              <a:gd name="connsiteX2" fmla="*/ 771525 w 6525752"/>
              <a:gd name="connsiteY2" fmla="*/ 4916690 h 5088140"/>
              <a:gd name="connsiteX3" fmla="*/ 4152900 w 6525752"/>
              <a:gd name="connsiteY3" fmla="*/ 5088140 h 5088140"/>
              <a:gd name="connsiteX4" fmla="*/ 6429375 w 6525752"/>
              <a:gd name="connsiteY4" fmla="*/ 4488065 h 5088140"/>
              <a:gd name="connsiteX5" fmla="*/ 6029324 w 6525752"/>
              <a:gd name="connsiteY5" fmla="*/ 736389 h 5088140"/>
              <a:gd name="connsiteX6" fmla="*/ 4086225 w 6525752"/>
              <a:gd name="connsiteY6" fmla="*/ 192290 h 5088140"/>
              <a:gd name="connsiteX7" fmla="*/ 1781175 w 6525752"/>
              <a:gd name="connsiteY7" fmla="*/ 1790 h 5088140"/>
              <a:gd name="connsiteX0" fmla="*/ 1781175 w 6525752"/>
              <a:gd name="connsiteY0" fmla="*/ 1790 h 5088140"/>
              <a:gd name="connsiteX1" fmla="*/ 0 w 6525752"/>
              <a:gd name="connsiteY1" fmla="*/ 2421140 h 5088140"/>
              <a:gd name="connsiteX2" fmla="*/ 771525 w 6525752"/>
              <a:gd name="connsiteY2" fmla="*/ 4916690 h 5088140"/>
              <a:gd name="connsiteX3" fmla="*/ 4152900 w 6525752"/>
              <a:gd name="connsiteY3" fmla="*/ 5088140 h 5088140"/>
              <a:gd name="connsiteX4" fmla="*/ 6429375 w 6525752"/>
              <a:gd name="connsiteY4" fmla="*/ 4488065 h 5088140"/>
              <a:gd name="connsiteX5" fmla="*/ 6029324 w 6525752"/>
              <a:gd name="connsiteY5" fmla="*/ 736389 h 5088140"/>
              <a:gd name="connsiteX6" fmla="*/ 4086225 w 6525752"/>
              <a:gd name="connsiteY6" fmla="*/ 192290 h 5088140"/>
              <a:gd name="connsiteX7" fmla="*/ 1781175 w 6525752"/>
              <a:gd name="connsiteY7" fmla="*/ 1790 h 5088140"/>
              <a:gd name="connsiteX0" fmla="*/ 1799263 w 6543840"/>
              <a:gd name="connsiteY0" fmla="*/ 1790 h 5088140"/>
              <a:gd name="connsiteX1" fmla="*/ 18088 w 6543840"/>
              <a:gd name="connsiteY1" fmla="*/ 2421140 h 5088140"/>
              <a:gd name="connsiteX2" fmla="*/ 789613 w 6543840"/>
              <a:gd name="connsiteY2" fmla="*/ 4916690 h 5088140"/>
              <a:gd name="connsiteX3" fmla="*/ 4170988 w 6543840"/>
              <a:gd name="connsiteY3" fmla="*/ 5088140 h 5088140"/>
              <a:gd name="connsiteX4" fmla="*/ 6447463 w 6543840"/>
              <a:gd name="connsiteY4" fmla="*/ 4488065 h 5088140"/>
              <a:gd name="connsiteX5" fmla="*/ 6047412 w 6543840"/>
              <a:gd name="connsiteY5" fmla="*/ 736389 h 5088140"/>
              <a:gd name="connsiteX6" fmla="*/ 4104313 w 6543840"/>
              <a:gd name="connsiteY6" fmla="*/ 192290 h 5088140"/>
              <a:gd name="connsiteX7" fmla="*/ 1799263 w 6543840"/>
              <a:gd name="connsiteY7" fmla="*/ 1790 h 5088140"/>
              <a:gd name="connsiteX0" fmla="*/ 1799263 w 6543840"/>
              <a:gd name="connsiteY0" fmla="*/ 1790 h 5088140"/>
              <a:gd name="connsiteX1" fmla="*/ 18088 w 6543840"/>
              <a:gd name="connsiteY1" fmla="*/ 2421140 h 5088140"/>
              <a:gd name="connsiteX2" fmla="*/ 789613 w 6543840"/>
              <a:gd name="connsiteY2" fmla="*/ 4916690 h 5088140"/>
              <a:gd name="connsiteX3" fmla="*/ 4170988 w 6543840"/>
              <a:gd name="connsiteY3" fmla="*/ 5088140 h 5088140"/>
              <a:gd name="connsiteX4" fmla="*/ 6447463 w 6543840"/>
              <a:gd name="connsiteY4" fmla="*/ 4488065 h 5088140"/>
              <a:gd name="connsiteX5" fmla="*/ 6047412 w 6543840"/>
              <a:gd name="connsiteY5" fmla="*/ 736389 h 5088140"/>
              <a:gd name="connsiteX6" fmla="*/ 4104313 w 6543840"/>
              <a:gd name="connsiteY6" fmla="*/ 192290 h 5088140"/>
              <a:gd name="connsiteX7" fmla="*/ 1799263 w 6543840"/>
              <a:gd name="connsiteY7" fmla="*/ 1790 h 5088140"/>
              <a:gd name="connsiteX0" fmla="*/ 1799263 w 6543840"/>
              <a:gd name="connsiteY0" fmla="*/ 1583 h 5087933"/>
              <a:gd name="connsiteX1" fmla="*/ 18088 w 6543840"/>
              <a:gd name="connsiteY1" fmla="*/ 2420933 h 5087933"/>
              <a:gd name="connsiteX2" fmla="*/ 789613 w 6543840"/>
              <a:gd name="connsiteY2" fmla="*/ 4916483 h 5087933"/>
              <a:gd name="connsiteX3" fmla="*/ 4170988 w 6543840"/>
              <a:gd name="connsiteY3" fmla="*/ 5087933 h 5087933"/>
              <a:gd name="connsiteX4" fmla="*/ 6447463 w 6543840"/>
              <a:gd name="connsiteY4" fmla="*/ 4487858 h 5087933"/>
              <a:gd name="connsiteX5" fmla="*/ 6047412 w 6543840"/>
              <a:gd name="connsiteY5" fmla="*/ 736182 h 5087933"/>
              <a:gd name="connsiteX6" fmla="*/ 4028113 w 6543840"/>
              <a:gd name="connsiteY6" fmla="*/ 201608 h 5087933"/>
              <a:gd name="connsiteX7" fmla="*/ 1799263 w 6543840"/>
              <a:gd name="connsiteY7" fmla="*/ 1583 h 5087933"/>
              <a:gd name="connsiteX0" fmla="*/ 1799263 w 6543840"/>
              <a:gd name="connsiteY0" fmla="*/ 1583 h 5087933"/>
              <a:gd name="connsiteX1" fmla="*/ 18088 w 6543840"/>
              <a:gd name="connsiteY1" fmla="*/ 2420933 h 5087933"/>
              <a:gd name="connsiteX2" fmla="*/ 789613 w 6543840"/>
              <a:gd name="connsiteY2" fmla="*/ 4916483 h 5087933"/>
              <a:gd name="connsiteX3" fmla="*/ 4170988 w 6543840"/>
              <a:gd name="connsiteY3" fmla="*/ 5087933 h 5087933"/>
              <a:gd name="connsiteX4" fmla="*/ 6447463 w 6543840"/>
              <a:gd name="connsiteY4" fmla="*/ 4487858 h 5087933"/>
              <a:gd name="connsiteX5" fmla="*/ 6047412 w 6543840"/>
              <a:gd name="connsiteY5" fmla="*/ 736182 h 5087933"/>
              <a:gd name="connsiteX6" fmla="*/ 4028113 w 6543840"/>
              <a:gd name="connsiteY6" fmla="*/ 201608 h 5087933"/>
              <a:gd name="connsiteX7" fmla="*/ 1799263 w 6543840"/>
              <a:gd name="connsiteY7" fmla="*/ 1583 h 5087933"/>
              <a:gd name="connsiteX0" fmla="*/ 1799263 w 6536865"/>
              <a:gd name="connsiteY0" fmla="*/ 1583 h 5087933"/>
              <a:gd name="connsiteX1" fmla="*/ 18088 w 6536865"/>
              <a:gd name="connsiteY1" fmla="*/ 2420933 h 5087933"/>
              <a:gd name="connsiteX2" fmla="*/ 789613 w 6536865"/>
              <a:gd name="connsiteY2" fmla="*/ 4916483 h 5087933"/>
              <a:gd name="connsiteX3" fmla="*/ 4170988 w 6536865"/>
              <a:gd name="connsiteY3" fmla="*/ 5087933 h 5087933"/>
              <a:gd name="connsiteX4" fmla="*/ 6447463 w 6536865"/>
              <a:gd name="connsiteY4" fmla="*/ 4487858 h 5087933"/>
              <a:gd name="connsiteX5" fmla="*/ 6015662 w 6536865"/>
              <a:gd name="connsiteY5" fmla="*/ 771107 h 5087933"/>
              <a:gd name="connsiteX6" fmla="*/ 4028113 w 6536865"/>
              <a:gd name="connsiteY6" fmla="*/ 201608 h 5087933"/>
              <a:gd name="connsiteX7" fmla="*/ 1799263 w 6536865"/>
              <a:gd name="connsiteY7" fmla="*/ 1583 h 5087933"/>
              <a:gd name="connsiteX0" fmla="*/ 1799263 w 6539217"/>
              <a:gd name="connsiteY0" fmla="*/ 1583 h 5087933"/>
              <a:gd name="connsiteX1" fmla="*/ 18088 w 6539217"/>
              <a:gd name="connsiteY1" fmla="*/ 2420933 h 5087933"/>
              <a:gd name="connsiteX2" fmla="*/ 789613 w 6539217"/>
              <a:gd name="connsiteY2" fmla="*/ 4916483 h 5087933"/>
              <a:gd name="connsiteX3" fmla="*/ 4170988 w 6539217"/>
              <a:gd name="connsiteY3" fmla="*/ 5087933 h 5087933"/>
              <a:gd name="connsiteX4" fmla="*/ 6447463 w 6539217"/>
              <a:gd name="connsiteY4" fmla="*/ 4487858 h 5087933"/>
              <a:gd name="connsiteX5" fmla="*/ 6015662 w 6539217"/>
              <a:gd name="connsiteY5" fmla="*/ 771107 h 5087933"/>
              <a:gd name="connsiteX6" fmla="*/ 4028113 w 6539217"/>
              <a:gd name="connsiteY6" fmla="*/ 201608 h 5087933"/>
              <a:gd name="connsiteX7" fmla="*/ 1799263 w 6539217"/>
              <a:gd name="connsiteY7" fmla="*/ 1583 h 5087933"/>
              <a:gd name="connsiteX0" fmla="*/ 1799263 w 6539217"/>
              <a:gd name="connsiteY0" fmla="*/ 1583 h 5087933"/>
              <a:gd name="connsiteX1" fmla="*/ 18088 w 6539217"/>
              <a:gd name="connsiteY1" fmla="*/ 2420933 h 5087933"/>
              <a:gd name="connsiteX2" fmla="*/ 789613 w 6539217"/>
              <a:gd name="connsiteY2" fmla="*/ 4916483 h 5087933"/>
              <a:gd name="connsiteX3" fmla="*/ 4170988 w 6539217"/>
              <a:gd name="connsiteY3" fmla="*/ 5087933 h 5087933"/>
              <a:gd name="connsiteX4" fmla="*/ 6447463 w 6539217"/>
              <a:gd name="connsiteY4" fmla="*/ 4487858 h 5087933"/>
              <a:gd name="connsiteX5" fmla="*/ 6015662 w 6539217"/>
              <a:gd name="connsiteY5" fmla="*/ 771107 h 5087933"/>
              <a:gd name="connsiteX6" fmla="*/ 4028113 w 6539217"/>
              <a:gd name="connsiteY6" fmla="*/ 201608 h 5087933"/>
              <a:gd name="connsiteX7" fmla="*/ 1799263 w 6539217"/>
              <a:gd name="connsiteY7" fmla="*/ 1583 h 5087933"/>
              <a:gd name="connsiteX0" fmla="*/ 1799263 w 6537446"/>
              <a:gd name="connsiteY0" fmla="*/ 1583 h 5087933"/>
              <a:gd name="connsiteX1" fmla="*/ 18088 w 6537446"/>
              <a:gd name="connsiteY1" fmla="*/ 2420933 h 5087933"/>
              <a:gd name="connsiteX2" fmla="*/ 789613 w 6537446"/>
              <a:gd name="connsiteY2" fmla="*/ 4916483 h 5087933"/>
              <a:gd name="connsiteX3" fmla="*/ 4170988 w 6537446"/>
              <a:gd name="connsiteY3" fmla="*/ 5087933 h 5087933"/>
              <a:gd name="connsiteX4" fmla="*/ 6447463 w 6537446"/>
              <a:gd name="connsiteY4" fmla="*/ 4487858 h 5087933"/>
              <a:gd name="connsiteX5" fmla="*/ 6015662 w 6537446"/>
              <a:gd name="connsiteY5" fmla="*/ 771107 h 5087933"/>
              <a:gd name="connsiteX6" fmla="*/ 4028113 w 6537446"/>
              <a:gd name="connsiteY6" fmla="*/ 201608 h 5087933"/>
              <a:gd name="connsiteX7" fmla="*/ 1799263 w 6537446"/>
              <a:gd name="connsiteY7" fmla="*/ 1583 h 5087933"/>
              <a:gd name="connsiteX0" fmla="*/ 1799263 w 6559317"/>
              <a:gd name="connsiteY0" fmla="*/ 1583 h 5087933"/>
              <a:gd name="connsiteX1" fmla="*/ 18088 w 6559317"/>
              <a:gd name="connsiteY1" fmla="*/ 2420933 h 5087933"/>
              <a:gd name="connsiteX2" fmla="*/ 789613 w 6559317"/>
              <a:gd name="connsiteY2" fmla="*/ 4916483 h 5087933"/>
              <a:gd name="connsiteX3" fmla="*/ 4170988 w 6559317"/>
              <a:gd name="connsiteY3" fmla="*/ 5087933 h 5087933"/>
              <a:gd name="connsiteX4" fmla="*/ 6447463 w 6559317"/>
              <a:gd name="connsiteY4" fmla="*/ 4487858 h 5087933"/>
              <a:gd name="connsiteX5" fmla="*/ 6015662 w 6559317"/>
              <a:gd name="connsiteY5" fmla="*/ 771107 h 5087933"/>
              <a:gd name="connsiteX6" fmla="*/ 4028113 w 6559317"/>
              <a:gd name="connsiteY6" fmla="*/ 201608 h 5087933"/>
              <a:gd name="connsiteX7" fmla="*/ 1799263 w 6559317"/>
              <a:gd name="connsiteY7" fmla="*/ 1583 h 508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17" h="5087933">
                <a:moveTo>
                  <a:pt x="1799263" y="1583"/>
                </a:moveTo>
                <a:cubicBezTo>
                  <a:pt x="1173788" y="17458"/>
                  <a:pt x="249863" y="1357308"/>
                  <a:pt x="18088" y="2420933"/>
                </a:cubicBezTo>
                <a:cubicBezTo>
                  <a:pt x="-96212" y="3433758"/>
                  <a:pt x="351463" y="4665658"/>
                  <a:pt x="789613" y="4916483"/>
                </a:cubicBezTo>
                <a:cubicBezTo>
                  <a:pt x="1278563" y="5164133"/>
                  <a:pt x="3043863" y="5030783"/>
                  <a:pt x="4170988" y="5087933"/>
                </a:cubicBezTo>
                <a:cubicBezTo>
                  <a:pt x="4967913" y="5068883"/>
                  <a:pt x="6269663" y="4792658"/>
                  <a:pt x="6447463" y="4487858"/>
                </a:cubicBezTo>
                <a:cubicBezTo>
                  <a:pt x="6650663" y="4275524"/>
                  <a:pt x="6615737" y="1208866"/>
                  <a:pt x="6015662" y="771107"/>
                </a:cubicBezTo>
                <a:cubicBezTo>
                  <a:pt x="5552112" y="357966"/>
                  <a:pt x="4659938" y="297249"/>
                  <a:pt x="4028113" y="201608"/>
                </a:cubicBezTo>
                <a:cubicBezTo>
                  <a:pt x="3224838" y="52383"/>
                  <a:pt x="2802563" y="-11117"/>
                  <a:pt x="1799263" y="1583"/>
                </a:cubicBezTo>
                <a:close/>
              </a:path>
            </a:pathLst>
          </a:custGeom>
          <a:solidFill>
            <a:srgbClr val="F2DA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534"/>
          </a:p>
        </p:txBody>
      </p:sp>
      <p:sp>
        <p:nvSpPr>
          <p:cNvPr id="4" name="テキスト ボックス 3">
            <a:extLst>
              <a:ext uri="{FF2B5EF4-FFF2-40B4-BE49-F238E27FC236}">
                <a16:creationId xmlns:a16="http://schemas.microsoft.com/office/drawing/2014/main" id="{C9CBB994-4F72-A66F-CAF0-D46C131F61B7}"/>
              </a:ext>
            </a:extLst>
          </p:cNvPr>
          <p:cNvSpPr txBox="1"/>
          <p:nvPr/>
        </p:nvSpPr>
        <p:spPr>
          <a:xfrm>
            <a:off x="476606" y="242182"/>
            <a:ext cx="3612265" cy="1071127"/>
          </a:xfrm>
          <a:prstGeom prst="rect">
            <a:avLst/>
          </a:prstGeom>
          <a:noFill/>
        </p:spPr>
        <p:txBody>
          <a:bodyPr wrap="square" rtlCol="0">
            <a:spAutoFit/>
          </a:bodyPr>
          <a:lstStyle/>
          <a:p>
            <a:pPr>
              <a:lnSpc>
                <a:spcPct val="120000"/>
              </a:lnSpc>
            </a:pPr>
            <a:r>
              <a:rPr kumimoji="1" lang="ja-JP" altLang="en-US" sz="2727" b="1" spc="85">
                <a:solidFill>
                  <a:schemeClr val="tx1">
                    <a:lumMod val="85000"/>
                    <a:lumOff val="15000"/>
                  </a:schemeClr>
                </a:solidFill>
                <a:latin typeface="游ゴシック" panose="020B0400000000000000" pitchFamily="50" charset="-128"/>
                <a:ea typeface="游ゴシック" panose="020B0400000000000000" pitchFamily="50" charset="-128"/>
              </a:rPr>
              <a:t>山村と企業をつなぐ</a:t>
            </a:r>
            <a:endParaRPr kumimoji="1" lang="en-US" altLang="ja-JP" sz="2727" b="1" spc="85">
              <a:solidFill>
                <a:schemeClr val="tx1">
                  <a:lumMod val="85000"/>
                  <a:lumOff val="15000"/>
                </a:schemeClr>
              </a:solidFill>
              <a:latin typeface="游ゴシック" panose="020B0400000000000000" pitchFamily="50" charset="-128"/>
              <a:ea typeface="游ゴシック" panose="020B0400000000000000" pitchFamily="50" charset="-128"/>
            </a:endParaRPr>
          </a:p>
          <a:p>
            <a:pPr>
              <a:lnSpc>
                <a:spcPct val="120000"/>
              </a:lnSpc>
            </a:pPr>
            <a:r>
              <a:rPr kumimoji="1" lang="ja-JP" altLang="en-US" sz="2727" b="1" spc="85">
                <a:solidFill>
                  <a:schemeClr val="tx1">
                    <a:lumMod val="85000"/>
                    <a:lumOff val="15000"/>
                  </a:schemeClr>
                </a:solidFill>
                <a:latin typeface="游ゴシック" panose="020B0400000000000000" pitchFamily="50" charset="-128"/>
                <a:ea typeface="游ゴシック" panose="020B0400000000000000" pitchFamily="50" charset="-128"/>
              </a:rPr>
              <a:t>フォーラム</a:t>
            </a:r>
          </a:p>
        </p:txBody>
      </p:sp>
      <p:sp>
        <p:nvSpPr>
          <p:cNvPr id="5" name="テキスト ボックス 4">
            <a:extLst>
              <a:ext uri="{FF2B5EF4-FFF2-40B4-BE49-F238E27FC236}">
                <a16:creationId xmlns:a16="http://schemas.microsoft.com/office/drawing/2014/main" id="{120CEB03-D739-E36A-A554-1E2724BC9A50}"/>
              </a:ext>
            </a:extLst>
          </p:cNvPr>
          <p:cNvSpPr txBox="1"/>
          <p:nvPr/>
        </p:nvSpPr>
        <p:spPr>
          <a:xfrm>
            <a:off x="159645" y="332333"/>
            <a:ext cx="368242" cy="917866"/>
          </a:xfrm>
          <a:prstGeom prst="rect">
            <a:avLst/>
          </a:prstGeom>
          <a:noFill/>
        </p:spPr>
        <p:txBody>
          <a:bodyPr vert="eaVert" wrap="square" rtlCol="0">
            <a:spAutoFit/>
          </a:bodyPr>
          <a:lstStyle/>
          <a:p>
            <a:r>
              <a:rPr kumimoji="1" lang="ja-JP" altLang="en-US" sz="1193" b="1" spc="85">
                <a:solidFill>
                  <a:schemeClr val="tx1">
                    <a:lumMod val="85000"/>
                    <a:lumOff val="15000"/>
                  </a:schemeClr>
                </a:solidFill>
              </a:rPr>
              <a:t>令和６年度</a:t>
            </a:r>
          </a:p>
        </p:txBody>
      </p:sp>
      <p:sp>
        <p:nvSpPr>
          <p:cNvPr id="6" name="楕円 5">
            <a:extLst>
              <a:ext uri="{FF2B5EF4-FFF2-40B4-BE49-F238E27FC236}">
                <a16:creationId xmlns:a16="http://schemas.microsoft.com/office/drawing/2014/main" id="{1786B685-D3BF-05E8-96C5-536D568755DD}"/>
              </a:ext>
            </a:extLst>
          </p:cNvPr>
          <p:cNvSpPr/>
          <p:nvPr/>
        </p:nvSpPr>
        <p:spPr>
          <a:xfrm>
            <a:off x="588345" y="730375"/>
            <a:ext cx="61350" cy="61350"/>
          </a:xfrm>
          <a:prstGeom prst="ellipse">
            <a:avLst/>
          </a:prstGeom>
          <a:solidFill>
            <a:srgbClr val="8DD7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7" name="楕円 6">
            <a:extLst>
              <a:ext uri="{FF2B5EF4-FFF2-40B4-BE49-F238E27FC236}">
                <a16:creationId xmlns:a16="http://schemas.microsoft.com/office/drawing/2014/main" id="{C63C6E03-5EBC-49D4-AE20-C61B7AA4A0A4}"/>
              </a:ext>
            </a:extLst>
          </p:cNvPr>
          <p:cNvSpPr/>
          <p:nvPr/>
        </p:nvSpPr>
        <p:spPr>
          <a:xfrm>
            <a:off x="671832" y="730375"/>
            <a:ext cx="61350" cy="61350"/>
          </a:xfrm>
          <a:prstGeom prst="ellipse">
            <a:avLst/>
          </a:prstGeom>
          <a:solidFill>
            <a:srgbClr val="8DD7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8" name="楕円 7">
            <a:extLst>
              <a:ext uri="{FF2B5EF4-FFF2-40B4-BE49-F238E27FC236}">
                <a16:creationId xmlns:a16="http://schemas.microsoft.com/office/drawing/2014/main" id="{C1DAF672-7D2D-F717-206C-39B48DAB19E0}"/>
              </a:ext>
            </a:extLst>
          </p:cNvPr>
          <p:cNvSpPr/>
          <p:nvPr/>
        </p:nvSpPr>
        <p:spPr>
          <a:xfrm>
            <a:off x="755319" y="730375"/>
            <a:ext cx="61350" cy="61350"/>
          </a:xfrm>
          <a:prstGeom prst="ellipse">
            <a:avLst/>
          </a:prstGeom>
          <a:solidFill>
            <a:srgbClr val="8DD7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9" name="楕円 8">
            <a:extLst>
              <a:ext uri="{FF2B5EF4-FFF2-40B4-BE49-F238E27FC236}">
                <a16:creationId xmlns:a16="http://schemas.microsoft.com/office/drawing/2014/main" id="{A1E0BD28-E22A-79D2-84FD-98572A350C71}"/>
              </a:ext>
            </a:extLst>
          </p:cNvPr>
          <p:cNvSpPr/>
          <p:nvPr/>
        </p:nvSpPr>
        <p:spPr>
          <a:xfrm>
            <a:off x="838805" y="730375"/>
            <a:ext cx="61350" cy="61350"/>
          </a:xfrm>
          <a:prstGeom prst="ellipse">
            <a:avLst/>
          </a:prstGeom>
          <a:solidFill>
            <a:srgbClr val="8DD7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10" name="楕円 9">
            <a:extLst>
              <a:ext uri="{FF2B5EF4-FFF2-40B4-BE49-F238E27FC236}">
                <a16:creationId xmlns:a16="http://schemas.microsoft.com/office/drawing/2014/main" id="{12472FDB-C617-3757-4EFA-05EC4FB5D9C6}"/>
              </a:ext>
            </a:extLst>
          </p:cNvPr>
          <p:cNvSpPr/>
          <p:nvPr/>
        </p:nvSpPr>
        <p:spPr>
          <a:xfrm>
            <a:off x="922292" y="730375"/>
            <a:ext cx="61350" cy="61350"/>
          </a:xfrm>
          <a:prstGeom prst="ellipse">
            <a:avLst/>
          </a:prstGeom>
          <a:solidFill>
            <a:srgbClr val="8DD7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11" name="楕円 10">
            <a:extLst>
              <a:ext uri="{FF2B5EF4-FFF2-40B4-BE49-F238E27FC236}">
                <a16:creationId xmlns:a16="http://schemas.microsoft.com/office/drawing/2014/main" id="{71C79C08-3B51-5FD2-A740-CCDD57AA5C37}"/>
              </a:ext>
            </a:extLst>
          </p:cNvPr>
          <p:cNvSpPr/>
          <p:nvPr/>
        </p:nvSpPr>
        <p:spPr>
          <a:xfrm>
            <a:off x="1005779" y="730375"/>
            <a:ext cx="61350" cy="61350"/>
          </a:xfrm>
          <a:prstGeom prst="ellipse">
            <a:avLst/>
          </a:prstGeom>
          <a:solidFill>
            <a:srgbClr val="8DD7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12" name="楕円 11">
            <a:extLst>
              <a:ext uri="{FF2B5EF4-FFF2-40B4-BE49-F238E27FC236}">
                <a16:creationId xmlns:a16="http://schemas.microsoft.com/office/drawing/2014/main" id="{5E8F657E-C87E-BDEE-D170-B18BAD07B9BF}"/>
              </a:ext>
            </a:extLst>
          </p:cNvPr>
          <p:cNvSpPr/>
          <p:nvPr/>
        </p:nvSpPr>
        <p:spPr>
          <a:xfrm>
            <a:off x="1089266" y="730375"/>
            <a:ext cx="61350" cy="61350"/>
          </a:xfrm>
          <a:prstGeom prst="ellipse">
            <a:avLst/>
          </a:prstGeom>
          <a:solidFill>
            <a:srgbClr val="8DD7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13" name="楕円 12">
            <a:extLst>
              <a:ext uri="{FF2B5EF4-FFF2-40B4-BE49-F238E27FC236}">
                <a16:creationId xmlns:a16="http://schemas.microsoft.com/office/drawing/2014/main" id="{47C9F985-5E19-CC68-17C1-03A41070B00C}"/>
              </a:ext>
            </a:extLst>
          </p:cNvPr>
          <p:cNvSpPr/>
          <p:nvPr/>
        </p:nvSpPr>
        <p:spPr>
          <a:xfrm>
            <a:off x="1172754" y="730375"/>
            <a:ext cx="61350" cy="61350"/>
          </a:xfrm>
          <a:prstGeom prst="ellipse">
            <a:avLst/>
          </a:prstGeom>
          <a:solidFill>
            <a:srgbClr val="8DD7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14" name="楕円 13">
            <a:extLst>
              <a:ext uri="{FF2B5EF4-FFF2-40B4-BE49-F238E27FC236}">
                <a16:creationId xmlns:a16="http://schemas.microsoft.com/office/drawing/2014/main" id="{58930D38-6984-1E4C-1F21-D9B2E08E77BC}"/>
              </a:ext>
            </a:extLst>
          </p:cNvPr>
          <p:cNvSpPr/>
          <p:nvPr/>
        </p:nvSpPr>
        <p:spPr>
          <a:xfrm>
            <a:off x="1651607" y="730375"/>
            <a:ext cx="61350" cy="6135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15" name="楕円 14">
            <a:extLst>
              <a:ext uri="{FF2B5EF4-FFF2-40B4-BE49-F238E27FC236}">
                <a16:creationId xmlns:a16="http://schemas.microsoft.com/office/drawing/2014/main" id="{CCC3346E-B32D-2A60-BE5C-F167B1B964F3}"/>
              </a:ext>
            </a:extLst>
          </p:cNvPr>
          <p:cNvSpPr/>
          <p:nvPr/>
        </p:nvSpPr>
        <p:spPr>
          <a:xfrm>
            <a:off x="1737026" y="730375"/>
            <a:ext cx="61350" cy="6135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16" name="楕円 15">
            <a:extLst>
              <a:ext uri="{FF2B5EF4-FFF2-40B4-BE49-F238E27FC236}">
                <a16:creationId xmlns:a16="http://schemas.microsoft.com/office/drawing/2014/main" id="{3971D3E6-F692-1CCA-7902-35D867353265}"/>
              </a:ext>
            </a:extLst>
          </p:cNvPr>
          <p:cNvSpPr/>
          <p:nvPr/>
        </p:nvSpPr>
        <p:spPr>
          <a:xfrm>
            <a:off x="1822445" y="730375"/>
            <a:ext cx="61350" cy="6135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17" name="楕円 16">
            <a:extLst>
              <a:ext uri="{FF2B5EF4-FFF2-40B4-BE49-F238E27FC236}">
                <a16:creationId xmlns:a16="http://schemas.microsoft.com/office/drawing/2014/main" id="{ABA1D49B-405E-C3BC-AA3E-2FBE92FE4F06}"/>
              </a:ext>
            </a:extLst>
          </p:cNvPr>
          <p:cNvSpPr/>
          <p:nvPr/>
        </p:nvSpPr>
        <p:spPr>
          <a:xfrm>
            <a:off x="1907864" y="730375"/>
            <a:ext cx="61350" cy="6135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18" name="楕円 17">
            <a:extLst>
              <a:ext uri="{FF2B5EF4-FFF2-40B4-BE49-F238E27FC236}">
                <a16:creationId xmlns:a16="http://schemas.microsoft.com/office/drawing/2014/main" id="{12FB7734-30B7-2369-6768-C921747D9098}"/>
              </a:ext>
            </a:extLst>
          </p:cNvPr>
          <p:cNvSpPr/>
          <p:nvPr/>
        </p:nvSpPr>
        <p:spPr>
          <a:xfrm>
            <a:off x="1993284" y="730375"/>
            <a:ext cx="61350" cy="6135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19" name="楕円 18">
            <a:extLst>
              <a:ext uri="{FF2B5EF4-FFF2-40B4-BE49-F238E27FC236}">
                <a16:creationId xmlns:a16="http://schemas.microsoft.com/office/drawing/2014/main" id="{DEC5AFC7-42A9-A55F-5016-FDAEA08A2F5B}"/>
              </a:ext>
            </a:extLst>
          </p:cNvPr>
          <p:cNvSpPr/>
          <p:nvPr/>
        </p:nvSpPr>
        <p:spPr>
          <a:xfrm>
            <a:off x="2078703" y="730375"/>
            <a:ext cx="61350" cy="6135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20" name="楕円 19">
            <a:extLst>
              <a:ext uri="{FF2B5EF4-FFF2-40B4-BE49-F238E27FC236}">
                <a16:creationId xmlns:a16="http://schemas.microsoft.com/office/drawing/2014/main" id="{C7210EF4-3811-1125-F9DC-628C6E09D70E}"/>
              </a:ext>
            </a:extLst>
          </p:cNvPr>
          <p:cNvSpPr/>
          <p:nvPr/>
        </p:nvSpPr>
        <p:spPr>
          <a:xfrm>
            <a:off x="2164122" y="730375"/>
            <a:ext cx="61350" cy="6135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21" name="楕円 20">
            <a:extLst>
              <a:ext uri="{FF2B5EF4-FFF2-40B4-BE49-F238E27FC236}">
                <a16:creationId xmlns:a16="http://schemas.microsoft.com/office/drawing/2014/main" id="{006AE216-6575-2C1A-EE36-9E960608B69D}"/>
              </a:ext>
            </a:extLst>
          </p:cNvPr>
          <p:cNvSpPr/>
          <p:nvPr/>
        </p:nvSpPr>
        <p:spPr>
          <a:xfrm>
            <a:off x="2249542" y="730375"/>
            <a:ext cx="61350" cy="6135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34"/>
          </a:p>
        </p:txBody>
      </p:sp>
      <p:sp>
        <p:nvSpPr>
          <p:cNvPr id="22" name="テキスト ボックス 21">
            <a:extLst>
              <a:ext uri="{FF2B5EF4-FFF2-40B4-BE49-F238E27FC236}">
                <a16:creationId xmlns:a16="http://schemas.microsoft.com/office/drawing/2014/main" id="{2DB2C592-0091-B3B2-E56D-6B5408168641}"/>
              </a:ext>
            </a:extLst>
          </p:cNvPr>
          <p:cNvSpPr txBox="1"/>
          <p:nvPr/>
        </p:nvSpPr>
        <p:spPr>
          <a:xfrm>
            <a:off x="256059" y="1280956"/>
            <a:ext cx="1727122" cy="616772"/>
          </a:xfrm>
          <a:prstGeom prst="rect">
            <a:avLst/>
          </a:prstGeom>
          <a:noFill/>
        </p:spPr>
        <p:txBody>
          <a:bodyPr wrap="square" rtlCol="0">
            <a:spAutoFit/>
          </a:bodyPr>
          <a:lstStyle/>
          <a:p>
            <a:r>
              <a:rPr kumimoji="1" lang="en-US" altLang="ja-JP" sz="1704" b="1">
                <a:solidFill>
                  <a:schemeClr val="tx1">
                    <a:lumMod val="85000"/>
                    <a:lumOff val="15000"/>
                  </a:schemeClr>
                </a:solidFill>
                <a:latin typeface="+mn-ea"/>
              </a:rPr>
              <a:t>2025.</a:t>
            </a:r>
            <a:r>
              <a:rPr kumimoji="1" lang="ja-JP" altLang="en-US" sz="1704" b="1">
                <a:solidFill>
                  <a:schemeClr val="tx1">
                    <a:lumMod val="85000"/>
                    <a:lumOff val="15000"/>
                  </a:schemeClr>
                </a:solidFill>
                <a:latin typeface="+mn-ea"/>
              </a:rPr>
              <a:t> </a:t>
            </a:r>
            <a:r>
              <a:rPr kumimoji="1" lang="en-US" altLang="ja-JP" sz="3408" b="1">
                <a:solidFill>
                  <a:schemeClr val="tx1">
                    <a:lumMod val="85000"/>
                    <a:lumOff val="15000"/>
                  </a:schemeClr>
                </a:solidFill>
                <a:latin typeface="+mn-ea"/>
              </a:rPr>
              <a:t>2/7</a:t>
            </a:r>
            <a:endParaRPr kumimoji="1" lang="ja-JP" altLang="en-US" sz="1704" b="1">
              <a:solidFill>
                <a:schemeClr val="tx1">
                  <a:lumMod val="85000"/>
                  <a:lumOff val="15000"/>
                </a:schemeClr>
              </a:solidFill>
              <a:latin typeface="+mn-ea"/>
            </a:endParaRPr>
          </a:p>
        </p:txBody>
      </p:sp>
      <p:sp>
        <p:nvSpPr>
          <p:cNvPr id="23" name="四角形: 角を丸くする 22">
            <a:extLst>
              <a:ext uri="{FF2B5EF4-FFF2-40B4-BE49-F238E27FC236}">
                <a16:creationId xmlns:a16="http://schemas.microsoft.com/office/drawing/2014/main" id="{EFF8F81F-06DB-F997-6BB5-AEFFDD3348AF}"/>
              </a:ext>
            </a:extLst>
          </p:cNvPr>
          <p:cNvSpPr/>
          <p:nvPr/>
        </p:nvSpPr>
        <p:spPr>
          <a:xfrm>
            <a:off x="1765211" y="1429167"/>
            <a:ext cx="306746" cy="306746"/>
          </a:xfrm>
          <a:prstGeom prst="roundRect">
            <a:avLst/>
          </a:prstGeom>
          <a:no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30675" tIns="46012" rIns="30675" bIns="30675" rtlCol="0" anchor="ctr"/>
          <a:lstStyle/>
          <a:p>
            <a:pPr algn="ctr"/>
            <a:r>
              <a:rPr kumimoji="1" lang="ja-JP" altLang="en-US" sz="1534" b="1">
                <a:solidFill>
                  <a:schemeClr val="tx1">
                    <a:lumMod val="85000"/>
                    <a:lumOff val="15000"/>
                  </a:schemeClr>
                </a:solidFill>
              </a:rPr>
              <a:t>金</a:t>
            </a:r>
          </a:p>
        </p:txBody>
      </p:sp>
      <p:sp>
        <p:nvSpPr>
          <p:cNvPr id="24" name="テキスト ボックス 23">
            <a:extLst>
              <a:ext uri="{FF2B5EF4-FFF2-40B4-BE49-F238E27FC236}">
                <a16:creationId xmlns:a16="http://schemas.microsoft.com/office/drawing/2014/main" id="{3784B57F-2CF2-A4D9-1B75-CF1D33C64149}"/>
              </a:ext>
            </a:extLst>
          </p:cNvPr>
          <p:cNvSpPr txBox="1"/>
          <p:nvPr/>
        </p:nvSpPr>
        <p:spPr>
          <a:xfrm>
            <a:off x="2122571" y="1362780"/>
            <a:ext cx="1727122" cy="443070"/>
          </a:xfrm>
          <a:prstGeom prst="rect">
            <a:avLst/>
          </a:prstGeom>
          <a:noFill/>
        </p:spPr>
        <p:txBody>
          <a:bodyPr wrap="square" rtlCol="0">
            <a:spAutoFit/>
          </a:bodyPr>
          <a:lstStyle/>
          <a:p>
            <a:pPr>
              <a:lnSpc>
                <a:spcPts val="1363"/>
              </a:lnSpc>
            </a:pPr>
            <a:r>
              <a:rPr kumimoji="1" lang="en-US" altLang="ja-JP" sz="1704" b="1">
                <a:solidFill>
                  <a:schemeClr val="tx1">
                    <a:lumMod val="85000"/>
                    <a:lumOff val="15000"/>
                  </a:schemeClr>
                </a:solidFill>
                <a:latin typeface="+mn-ea"/>
              </a:rPr>
              <a:t>13:00 </a:t>
            </a:r>
            <a:r>
              <a:rPr kumimoji="1" lang="ja-JP" altLang="en-US" sz="1704" b="1">
                <a:solidFill>
                  <a:schemeClr val="tx1">
                    <a:lumMod val="85000"/>
                    <a:lumOff val="15000"/>
                  </a:schemeClr>
                </a:solidFill>
                <a:latin typeface="+mn-ea"/>
              </a:rPr>
              <a:t>－</a:t>
            </a:r>
            <a:r>
              <a:rPr kumimoji="1" lang="en-US" altLang="ja-JP" sz="1704" b="1">
                <a:solidFill>
                  <a:schemeClr val="tx1">
                    <a:lumMod val="85000"/>
                    <a:lumOff val="15000"/>
                  </a:schemeClr>
                </a:solidFill>
                <a:latin typeface="+mn-ea"/>
              </a:rPr>
              <a:t> 17:00</a:t>
            </a:r>
          </a:p>
          <a:p>
            <a:pPr algn="ctr">
              <a:lnSpc>
                <a:spcPts val="1363"/>
              </a:lnSpc>
            </a:pPr>
            <a:r>
              <a:rPr kumimoji="1" lang="en-US" altLang="ja-JP" sz="1023" b="1">
                <a:solidFill>
                  <a:schemeClr val="tx1">
                    <a:lumMod val="85000"/>
                    <a:lumOff val="15000"/>
                  </a:schemeClr>
                </a:solidFill>
                <a:latin typeface="+mn-ea"/>
              </a:rPr>
              <a:t>[</a:t>
            </a:r>
            <a:r>
              <a:rPr kumimoji="1" lang="ja-JP" altLang="en-US" sz="1023" b="1">
                <a:solidFill>
                  <a:schemeClr val="tx1">
                    <a:lumMod val="85000"/>
                    <a:lumOff val="15000"/>
                  </a:schemeClr>
                </a:solidFill>
                <a:latin typeface="+mn-ea"/>
              </a:rPr>
              <a:t>開場 </a:t>
            </a:r>
            <a:r>
              <a:rPr kumimoji="1" lang="en-US" altLang="ja-JP" sz="1023" b="1">
                <a:solidFill>
                  <a:schemeClr val="tx1">
                    <a:lumMod val="85000"/>
                    <a:lumOff val="15000"/>
                  </a:schemeClr>
                </a:solidFill>
                <a:latin typeface="+mn-ea"/>
              </a:rPr>
              <a:t>12:30</a:t>
            </a:r>
            <a:r>
              <a:rPr kumimoji="1" lang="ja-JP" altLang="en-US" sz="1023" b="1">
                <a:solidFill>
                  <a:schemeClr val="tx1">
                    <a:lumMod val="85000"/>
                    <a:lumOff val="15000"/>
                  </a:schemeClr>
                </a:solidFill>
                <a:latin typeface="+mn-ea"/>
              </a:rPr>
              <a:t>］</a:t>
            </a:r>
            <a:endParaRPr kumimoji="1" lang="ja-JP" altLang="en-US" sz="1534" b="1">
              <a:solidFill>
                <a:schemeClr val="tx1">
                  <a:lumMod val="85000"/>
                  <a:lumOff val="15000"/>
                </a:schemeClr>
              </a:solidFill>
              <a:latin typeface="+mn-ea"/>
            </a:endParaRPr>
          </a:p>
        </p:txBody>
      </p:sp>
      <p:sp>
        <p:nvSpPr>
          <p:cNvPr id="32" name="テキスト ボックス 4">
            <a:extLst>
              <a:ext uri="{FF2B5EF4-FFF2-40B4-BE49-F238E27FC236}">
                <a16:creationId xmlns:a16="http://schemas.microsoft.com/office/drawing/2014/main" id="{7F19E3EF-C5A9-31EF-6969-CA68EB390814}"/>
              </a:ext>
            </a:extLst>
          </p:cNvPr>
          <p:cNvSpPr txBox="1"/>
          <p:nvPr/>
        </p:nvSpPr>
        <p:spPr>
          <a:xfrm>
            <a:off x="90547" y="3682137"/>
            <a:ext cx="6364937" cy="222157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hangingPunct="0"/>
            <a:r>
              <a:rPr lang="ja-JP" altLang="ja-JP" sz="1363" b="1">
                <a:solidFill>
                  <a:schemeClr val="accent5">
                    <a:lumMod val="75000"/>
                  </a:schemeClr>
                </a:solidFill>
                <a:effectLst/>
                <a:latin typeface="Meiryo UI" panose="020B0604030504040204" pitchFamily="50" charset="-128"/>
                <a:ea typeface="Meiryo UI" panose="020B0604030504040204" pitchFamily="50" charset="-128"/>
                <a:cs typeface="ＭＳ 明朝" panose="02020609040205080304" pitchFamily="17" charset="-128"/>
              </a:rPr>
              <a:t>＜第１部</a:t>
            </a:r>
            <a:r>
              <a:rPr lang="ja-JP" altLang="en-US" sz="1363" b="1">
                <a:solidFill>
                  <a:schemeClr val="accent5">
                    <a:lumMod val="75000"/>
                  </a:schemeClr>
                </a:solidFill>
                <a:effectLst/>
                <a:latin typeface="Meiryo UI" panose="020B0604030504040204" pitchFamily="50" charset="-128"/>
                <a:ea typeface="Meiryo UI" panose="020B0604030504040204" pitchFamily="50" charset="-128"/>
                <a:cs typeface="ＭＳ 明朝" panose="02020609040205080304" pitchFamily="17" charset="-128"/>
              </a:rPr>
              <a:t>＞</a:t>
            </a:r>
            <a:endParaRPr lang="en-US" altLang="ja-JP" sz="1363" b="1">
              <a:solidFill>
                <a:schemeClr val="accent5">
                  <a:lumMod val="75000"/>
                </a:schemeClr>
              </a:solidFill>
              <a:latin typeface="Meiryo UI" panose="020B0604030504040204" pitchFamily="50" charset="-128"/>
              <a:ea typeface="Meiryo UI" panose="020B0604030504040204" pitchFamily="50" charset="-128"/>
              <a:cs typeface="ＭＳ 明朝" panose="02020609040205080304" pitchFamily="17" charset="-128"/>
            </a:endParaRPr>
          </a:p>
          <a:p>
            <a:pPr algn="l" hangingPunct="0"/>
            <a:r>
              <a:rPr lang="en-US" altLang="ja-JP" sz="136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136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363" b="1">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基調講演　</a:t>
            </a:r>
            <a:r>
              <a:rPr lang="ja-JP" altLang="en-US" sz="1363" b="1">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　</a:t>
            </a:r>
            <a:r>
              <a:rPr lang="ja-JP" altLang="en-US" sz="136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特定非営利活動法人 </a:t>
            </a:r>
            <a:r>
              <a:rPr lang="en-US" altLang="ja-JP" sz="136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Nature Service</a:t>
            </a:r>
            <a:r>
              <a:rPr lang="ja-JP" altLang="en-US" sz="136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　共同代表理事　赤堀哲也氏</a:t>
            </a:r>
            <a:endParaRPr lang="ja-JP" altLang="ja-JP" sz="136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hangingPunct="0">
              <a:spcBef>
                <a:spcPts val="511"/>
              </a:spcBef>
            </a:pPr>
            <a:r>
              <a:rPr lang="en-US" altLang="ja-JP" sz="136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136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363" b="1">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企業</a:t>
            </a:r>
            <a:r>
              <a:rPr lang="ja-JP" altLang="en-US" sz="1363" b="1">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における活用事例の発表　　</a:t>
            </a:r>
            <a:r>
              <a:rPr lang="en-US" altLang="ja-JP" sz="1363">
                <a:solidFill>
                  <a:srgbClr val="000000"/>
                </a:solidFill>
                <a:latin typeface="Meiryo UI" panose="020B0604030504040204" pitchFamily="50" charset="-128"/>
                <a:ea typeface="Meiryo UI" panose="020B0604030504040204" pitchFamily="50" charset="-128"/>
                <a:cs typeface="ＭＳ 明朝" panose="02020609040205080304" pitchFamily="17" charset="-128"/>
              </a:rPr>
              <a:t>TDK</a:t>
            </a:r>
            <a:r>
              <a:rPr lang="ja-JP" altLang="en-US" sz="1363">
                <a:solidFill>
                  <a:srgbClr val="000000"/>
                </a:solidFill>
                <a:latin typeface="Meiryo UI" panose="020B0604030504040204" pitchFamily="50" charset="-128"/>
                <a:ea typeface="Meiryo UI" panose="020B0604030504040204" pitchFamily="50" charset="-128"/>
                <a:cs typeface="ＭＳ 明朝" panose="02020609040205080304" pitchFamily="17" charset="-128"/>
              </a:rPr>
              <a:t>ラムダ株式会社、大成建設株式会社</a:t>
            </a:r>
            <a:endParaRPr lang="ja-JP" altLang="ja-JP" sz="136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hangingPunct="0">
              <a:spcBef>
                <a:spcPts val="511"/>
              </a:spcBef>
            </a:pPr>
            <a:r>
              <a:rPr lang="en-US" altLang="ja-JP" sz="136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136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1363" b="1">
                <a:solidFill>
                  <a:srgbClr val="000000"/>
                </a:solidFill>
                <a:latin typeface="Meiryo UI" panose="020B0604030504040204" pitchFamily="50" charset="-128"/>
                <a:ea typeface="Meiryo UI" panose="020B0604030504040204" pitchFamily="50" charset="-128"/>
                <a:cs typeface="ＭＳ 明朝" panose="02020609040205080304" pitchFamily="17" charset="-128"/>
              </a:rPr>
              <a:t>調査報告   </a:t>
            </a:r>
            <a:r>
              <a:rPr lang="ja-JP" altLang="en-US" sz="1363">
                <a:solidFill>
                  <a:srgbClr val="000000"/>
                </a:solidFill>
                <a:latin typeface="Meiryo UI" panose="020B0604030504040204" pitchFamily="50" charset="-128"/>
                <a:ea typeface="Meiryo UI" panose="020B0604030504040204" pitchFamily="50" charset="-128"/>
                <a:cs typeface="ＭＳ 明朝" panose="02020609040205080304" pitchFamily="17" charset="-128"/>
              </a:rPr>
              <a:t>株式会社 </a:t>
            </a:r>
            <a:r>
              <a:rPr lang="en-US" altLang="ja-JP" sz="1363">
                <a:solidFill>
                  <a:srgbClr val="000000"/>
                </a:solidFill>
                <a:latin typeface="Meiryo UI" panose="020B0604030504040204" pitchFamily="50" charset="-128"/>
                <a:ea typeface="Meiryo UI" panose="020B0604030504040204" pitchFamily="50" charset="-128"/>
                <a:cs typeface="ＭＳ 明朝" panose="02020609040205080304" pitchFamily="17" charset="-128"/>
              </a:rPr>
              <a:t>JTB</a:t>
            </a:r>
            <a:r>
              <a:rPr lang="ja-JP" altLang="ja-JP" sz="1363">
                <a:solidFill>
                  <a:srgbClr val="000000"/>
                </a:solidFill>
                <a:latin typeface="Meiryo UI" panose="020B0604030504040204" pitchFamily="50" charset="-128"/>
                <a:ea typeface="Meiryo UI" panose="020B0604030504040204" pitchFamily="50" charset="-128"/>
                <a:cs typeface="ＭＳ 明朝" panose="02020609040205080304" pitchFamily="17" charset="-128"/>
              </a:rPr>
              <a:t>総合研究所</a:t>
            </a:r>
            <a:endParaRPr lang="ja-JP" altLang="ja-JP" sz="136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algn="l" hangingPunct="0">
              <a:spcBef>
                <a:spcPts val="511"/>
              </a:spcBef>
            </a:pPr>
            <a:r>
              <a:rPr lang="en-US" altLang="ja-JP" sz="136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136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a:t>
            </a:r>
            <a:r>
              <a:rPr lang="ja-JP" altLang="ja-JP" sz="1363" b="1">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森林サービス産業推進地域からのプレゼンテーション</a:t>
            </a:r>
          </a:p>
          <a:p>
            <a:pPr marL="389586" algn="l" hangingPunct="0"/>
            <a:r>
              <a:rPr lang="ja-JP" altLang="ja-JP" sz="102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山形県上山市、</a:t>
            </a:r>
            <a:r>
              <a:rPr lang="ja-JP" altLang="en-US" sz="102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東京都奥多摩町、東京都檜原村、</a:t>
            </a:r>
            <a:r>
              <a:rPr lang="ja-JP" altLang="ja-JP" sz="102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長野県信濃町、長野県木曽町、</a:t>
            </a:r>
            <a:r>
              <a:rPr lang="ja-JP" altLang="en-US" sz="102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長野県小海町、</a:t>
            </a:r>
            <a:endParaRPr lang="en-US" altLang="ja-JP" sz="102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endParaRPr>
          </a:p>
          <a:p>
            <a:pPr marL="389586" algn="l" hangingPunct="0"/>
            <a:r>
              <a:rPr lang="ja-JP" altLang="ja-JP" sz="102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山梨県小菅村、</a:t>
            </a:r>
            <a:r>
              <a:rPr lang="ja-JP" altLang="en-US" sz="102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静岡県伊豆市、愛知県岡崎市、</a:t>
            </a:r>
            <a:r>
              <a:rPr lang="ja-JP" altLang="ja-JP" sz="102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京都府南丹市、岡山県西粟倉村</a:t>
            </a:r>
          </a:p>
          <a:p>
            <a:pPr algn="l" hangingPunct="0">
              <a:spcBef>
                <a:spcPts val="1200"/>
              </a:spcBef>
            </a:pPr>
            <a:r>
              <a:rPr lang="ja-JP" altLang="ja-JP" sz="1363" b="1">
                <a:solidFill>
                  <a:schemeClr val="accent5">
                    <a:lumMod val="75000"/>
                  </a:schemeClr>
                </a:solidFill>
                <a:effectLst/>
                <a:latin typeface="Meiryo UI" panose="020B0604030504040204" pitchFamily="50" charset="-128"/>
                <a:ea typeface="Meiryo UI" panose="020B0604030504040204" pitchFamily="50" charset="-128"/>
                <a:cs typeface="ＭＳ 明朝" panose="02020609040205080304" pitchFamily="17" charset="-128"/>
              </a:rPr>
              <a:t>＜第２部＞</a:t>
            </a:r>
          </a:p>
          <a:p>
            <a:pPr algn="l" hangingPunct="0"/>
            <a:r>
              <a:rPr lang="ja-JP" altLang="ja-JP" sz="1363">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　　　・</a:t>
            </a:r>
            <a:r>
              <a:rPr lang="ja-JP" altLang="ja-JP" sz="1363" b="1">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企業と各森林サービス産業推進地域との交流</a:t>
            </a:r>
          </a:p>
        </p:txBody>
      </p:sp>
      <p:sp>
        <p:nvSpPr>
          <p:cNvPr id="51" name="正方形/長方形 50">
            <a:extLst>
              <a:ext uri="{FF2B5EF4-FFF2-40B4-BE49-F238E27FC236}">
                <a16:creationId xmlns:a16="http://schemas.microsoft.com/office/drawing/2014/main" id="{E9B4A88D-0651-09CA-A11F-16A9FD739DD6}"/>
              </a:ext>
            </a:extLst>
          </p:cNvPr>
          <p:cNvSpPr/>
          <p:nvPr/>
        </p:nvSpPr>
        <p:spPr>
          <a:xfrm>
            <a:off x="147673" y="2162558"/>
            <a:ext cx="556390" cy="257786"/>
          </a:xfrm>
          <a:prstGeom prst="rect">
            <a:avLst/>
          </a:prstGeom>
          <a:noFill/>
          <a:ln w="12700" cap="flat" cmpd="sng" algn="ctr">
            <a:solidFill>
              <a:sysClr val="windowText" lastClr="000000">
                <a:lumMod val="75000"/>
                <a:lumOff val="25000"/>
              </a:sysClr>
            </a:solidFill>
            <a:prstDash val="solid"/>
            <a:miter lim="800000"/>
          </a:ln>
          <a:effectLst/>
        </p:spPr>
        <p:txBody>
          <a:bodyPr lIns="30675" tIns="46012" rIns="30675" bIns="30675" rtlCol="0" anchor="ctr"/>
          <a:lstStyle/>
          <a:p>
            <a:pPr marL="0" marR="0" lvl="0" indent="0" algn="ctr" defTabSz="779173" eaLnBrk="1" fontAlgn="auto" latinLnBrk="0" hangingPunct="1">
              <a:lnSpc>
                <a:spcPct val="100000"/>
              </a:lnSpc>
              <a:spcBef>
                <a:spcPts val="0"/>
              </a:spcBef>
              <a:spcAft>
                <a:spcPts val="0"/>
              </a:spcAft>
              <a:buClrTx/>
              <a:buSzTx/>
              <a:buFontTx/>
              <a:buNone/>
              <a:tabLst/>
              <a:defRPr/>
            </a:pPr>
            <a:r>
              <a:rPr kumimoji="1" lang="ja-JP" altLang="en-US" sz="1363" b="1" i="0" u="none" strike="noStrike" kern="0" cap="none" spc="0" normalizeH="0" baseline="0" noProof="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場所</a:t>
            </a:r>
            <a:endParaRPr kumimoji="1" lang="en-US" altLang="ja-JP" sz="1363" b="1" i="0" u="none" strike="noStrike" kern="0" cap="none" spc="0" normalizeH="0" baseline="0" noProof="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sp>
        <p:nvSpPr>
          <p:cNvPr id="54" name="テキスト ボックス 53">
            <a:extLst>
              <a:ext uri="{FF2B5EF4-FFF2-40B4-BE49-F238E27FC236}">
                <a16:creationId xmlns:a16="http://schemas.microsoft.com/office/drawing/2014/main" id="{1BF5CA65-354A-1F2E-84CF-261BD6868530}"/>
              </a:ext>
            </a:extLst>
          </p:cNvPr>
          <p:cNvSpPr txBox="1"/>
          <p:nvPr/>
        </p:nvSpPr>
        <p:spPr>
          <a:xfrm>
            <a:off x="818245" y="2130393"/>
            <a:ext cx="2985555" cy="714693"/>
          </a:xfrm>
          <a:prstGeom prst="rect">
            <a:avLst/>
          </a:prstGeom>
          <a:noFill/>
        </p:spPr>
        <p:txBody>
          <a:bodyPr wrap="square" rtlCol="0">
            <a:spAutoFit/>
          </a:bodyPr>
          <a:lstStyle/>
          <a:p>
            <a:r>
              <a:rPr kumimoji="1" lang="ja-JP" altLang="en-US" sz="1363" b="1">
                <a:solidFill>
                  <a:prstClr val="black">
                    <a:lumMod val="85000"/>
                    <a:lumOff val="15000"/>
                  </a:prstClr>
                </a:solidFill>
                <a:latin typeface="Yu Gothic UI" panose="020B0500000000000000" pitchFamily="50" charset="-128"/>
                <a:ea typeface="Yu Gothic UI" panose="020B0500000000000000" pitchFamily="50" charset="-128"/>
              </a:rPr>
              <a:t>木材会館７階大ホール</a:t>
            </a:r>
            <a:endParaRPr kumimoji="1" lang="en-US" altLang="ja-JP" sz="1363" b="1">
              <a:solidFill>
                <a:prstClr val="black">
                  <a:lumMod val="85000"/>
                  <a:lumOff val="15000"/>
                </a:prstClr>
              </a:solidFill>
              <a:latin typeface="Yu Gothic UI" panose="020B0500000000000000" pitchFamily="50" charset="-128"/>
              <a:ea typeface="Yu Gothic UI" panose="020B0500000000000000" pitchFamily="50" charset="-128"/>
            </a:endParaRPr>
          </a:p>
          <a:p>
            <a:r>
              <a:rPr kumimoji="1" lang="ja-JP" altLang="en-US" sz="1363">
                <a:solidFill>
                  <a:prstClr val="black">
                    <a:lumMod val="85000"/>
                    <a:lumOff val="15000"/>
                  </a:prstClr>
                </a:solidFill>
                <a:latin typeface="Yu Gothic UI" panose="020B0500000000000000" pitchFamily="50" charset="-128"/>
                <a:ea typeface="Yu Gothic UI" panose="020B0500000000000000" pitchFamily="50" charset="-128"/>
              </a:rPr>
              <a:t>（</a:t>
            </a:r>
            <a:r>
              <a:rPr kumimoji="1" lang="zh-TW" altLang="en-US" sz="1363">
                <a:solidFill>
                  <a:prstClr val="black">
                    <a:lumMod val="85000"/>
                    <a:lumOff val="15000"/>
                  </a:prstClr>
                </a:solidFill>
                <a:latin typeface="Yu Gothic UI" panose="020B0500000000000000" pitchFamily="50" charset="-128"/>
                <a:ea typeface="Yu Gothic UI" panose="020B0500000000000000" pitchFamily="50" charset="-128"/>
              </a:rPr>
              <a:t>東京都江東区新木場</a:t>
            </a:r>
            <a:r>
              <a:rPr kumimoji="1" lang="en-US" altLang="zh-TW" sz="1363">
                <a:solidFill>
                  <a:prstClr val="black">
                    <a:lumMod val="85000"/>
                    <a:lumOff val="15000"/>
                  </a:prstClr>
                </a:solidFill>
                <a:latin typeface="Yu Gothic UI" panose="020B0500000000000000" pitchFamily="50" charset="-128"/>
                <a:ea typeface="Yu Gothic UI" panose="020B0500000000000000" pitchFamily="50" charset="-128"/>
              </a:rPr>
              <a:t>1-18-8</a:t>
            </a:r>
            <a:r>
              <a:rPr kumimoji="1" lang="ja-JP" altLang="en-US" sz="1363">
                <a:solidFill>
                  <a:prstClr val="black">
                    <a:lumMod val="85000"/>
                    <a:lumOff val="15000"/>
                  </a:prstClr>
                </a:solidFill>
                <a:latin typeface="Yu Gothic UI" panose="020B0500000000000000" pitchFamily="50" charset="-128"/>
                <a:ea typeface="Yu Gothic UI" panose="020B0500000000000000" pitchFamily="50" charset="-128"/>
              </a:rPr>
              <a:t>）</a:t>
            </a:r>
            <a:endParaRPr kumimoji="1" lang="en-US" altLang="ja-JP" sz="1363">
              <a:solidFill>
                <a:prstClr val="black">
                  <a:lumMod val="85000"/>
                  <a:lumOff val="15000"/>
                </a:prstClr>
              </a:solidFill>
              <a:latin typeface="Yu Gothic UI" panose="020B0500000000000000" pitchFamily="50" charset="-128"/>
              <a:ea typeface="Yu Gothic UI" panose="020B0500000000000000" pitchFamily="50" charset="-128"/>
            </a:endParaRPr>
          </a:p>
          <a:p>
            <a:r>
              <a:rPr kumimoji="1" lang="en-US" altLang="ja-JP" sz="1363">
                <a:solidFill>
                  <a:prstClr val="black">
                    <a:lumMod val="85000"/>
                    <a:lumOff val="15000"/>
                  </a:prstClr>
                </a:solidFill>
                <a:latin typeface="Yu Gothic UI" panose="020B0500000000000000" pitchFamily="50" charset="-128"/>
                <a:ea typeface="Yu Gothic UI" panose="020B0500000000000000" pitchFamily="50" charset="-128"/>
              </a:rPr>
              <a:t>※</a:t>
            </a:r>
            <a:r>
              <a:rPr kumimoji="1" lang="ja-JP" altLang="en-US" sz="1363">
                <a:solidFill>
                  <a:prstClr val="black">
                    <a:lumMod val="85000"/>
                    <a:lumOff val="15000"/>
                  </a:prstClr>
                </a:solidFill>
                <a:latin typeface="Yu Gothic UI" panose="020B0500000000000000" pitchFamily="50" charset="-128"/>
                <a:ea typeface="Yu Gothic UI" panose="020B0500000000000000" pitchFamily="50" charset="-128"/>
              </a:rPr>
              <a:t>オンライン併用</a:t>
            </a:r>
          </a:p>
        </p:txBody>
      </p:sp>
      <p:sp>
        <p:nvSpPr>
          <p:cNvPr id="55" name="テキスト ボックス 54">
            <a:extLst>
              <a:ext uri="{FF2B5EF4-FFF2-40B4-BE49-F238E27FC236}">
                <a16:creationId xmlns:a16="http://schemas.microsoft.com/office/drawing/2014/main" id="{97A45FDD-6122-07C2-AD12-6FCB604543EB}"/>
              </a:ext>
            </a:extLst>
          </p:cNvPr>
          <p:cNvSpPr txBox="1"/>
          <p:nvPr/>
        </p:nvSpPr>
        <p:spPr>
          <a:xfrm>
            <a:off x="4205571" y="2131565"/>
            <a:ext cx="1023015" cy="302070"/>
          </a:xfrm>
          <a:prstGeom prst="rect">
            <a:avLst/>
          </a:prstGeom>
          <a:noFill/>
        </p:spPr>
        <p:txBody>
          <a:bodyPr wrap="square" rtlCol="0">
            <a:spAutoFit/>
          </a:bodyPr>
          <a:lstStyle/>
          <a:p>
            <a:r>
              <a:rPr kumimoji="1" lang="ja-JP" altLang="en-US" sz="1363" b="1">
                <a:solidFill>
                  <a:prstClr val="black">
                    <a:lumMod val="85000"/>
                    <a:lumOff val="15000"/>
                  </a:prstClr>
                </a:solidFill>
                <a:latin typeface="Yu Gothic UI" panose="020B0500000000000000" pitchFamily="50" charset="-128"/>
                <a:ea typeface="Yu Gothic UI" panose="020B0500000000000000" pitchFamily="50" charset="-128"/>
              </a:rPr>
              <a:t>林野庁</a:t>
            </a:r>
            <a:endParaRPr kumimoji="1" lang="ja-JP" altLang="en-US" sz="1023">
              <a:solidFill>
                <a:prstClr val="black">
                  <a:lumMod val="85000"/>
                  <a:lumOff val="15000"/>
                </a:prstClr>
              </a:solidFill>
              <a:latin typeface="Yu Gothic UI" panose="020B0500000000000000" pitchFamily="50" charset="-128"/>
              <a:ea typeface="Yu Gothic UI" panose="020B0500000000000000" pitchFamily="50" charset="-128"/>
            </a:endParaRPr>
          </a:p>
        </p:txBody>
      </p:sp>
      <p:sp>
        <p:nvSpPr>
          <p:cNvPr id="66" name="正方形/長方形 65">
            <a:extLst>
              <a:ext uri="{FF2B5EF4-FFF2-40B4-BE49-F238E27FC236}">
                <a16:creationId xmlns:a16="http://schemas.microsoft.com/office/drawing/2014/main" id="{4F3E44B2-9749-AEC4-AEB0-1D0FE3ED6877}"/>
              </a:ext>
            </a:extLst>
          </p:cNvPr>
          <p:cNvSpPr/>
          <p:nvPr/>
        </p:nvSpPr>
        <p:spPr>
          <a:xfrm>
            <a:off x="3649180" y="2162558"/>
            <a:ext cx="556390" cy="257786"/>
          </a:xfrm>
          <a:prstGeom prst="rect">
            <a:avLst/>
          </a:prstGeom>
          <a:noFill/>
          <a:ln w="12700" cap="flat" cmpd="sng" algn="ctr">
            <a:solidFill>
              <a:sysClr val="windowText" lastClr="000000">
                <a:lumMod val="75000"/>
                <a:lumOff val="25000"/>
              </a:sysClr>
            </a:solidFill>
            <a:prstDash val="solid"/>
            <a:miter lim="800000"/>
          </a:ln>
          <a:effectLst/>
        </p:spPr>
        <p:txBody>
          <a:bodyPr lIns="30675" tIns="46012" rIns="30675" bIns="30675" rtlCol="0" anchor="ctr"/>
          <a:lstStyle/>
          <a:p>
            <a:pPr marL="0" marR="0" lvl="0" indent="0" algn="ctr" defTabSz="779173" eaLnBrk="1" fontAlgn="auto" latinLnBrk="0" hangingPunct="1">
              <a:lnSpc>
                <a:spcPct val="100000"/>
              </a:lnSpc>
              <a:spcBef>
                <a:spcPts val="0"/>
              </a:spcBef>
              <a:spcAft>
                <a:spcPts val="0"/>
              </a:spcAft>
              <a:buClrTx/>
              <a:buSzTx/>
              <a:buFontTx/>
              <a:buNone/>
              <a:tabLst/>
              <a:defRPr/>
            </a:pPr>
            <a:r>
              <a:rPr kumimoji="1" lang="ja-JP" altLang="en-US" sz="1363" b="1" kern="0">
                <a:solidFill>
                  <a:prstClr val="black">
                    <a:lumMod val="75000"/>
                    <a:lumOff val="25000"/>
                  </a:prstClr>
                </a:solidFill>
                <a:latin typeface="Calibri" panose="020F0502020204030204"/>
                <a:ea typeface="游ゴシック" panose="020B0400000000000000" pitchFamily="50" charset="-128"/>
              </a:rPr>
              <a:t>主催</a:t>
            </a:r>
            <a:endParaRPr kumimoji="1" lang="en-US" altLang="ja-JP" sz="1363" b="1" kern="0">
              <a:solidFill>
                <a:prstClr val="black">
                  <a:lumMod val="75000"/>
                  <a:lumOff val="25000"/>
                </a:prstClr>
              </a:solidFill>
              <a:latin typeface="Calibri" panose="020F0502020204030204"/>
              <a:ea typeface="游ゴシック" panose="020B0400000000000000" pitchFamily="50" charset="-128"/>
            </a:endParaRPr>
          </a:p>
        </p:txBody>
      </p:sp>
      <p:pic>
        <p:nvPicPr>
          <p:cNvPr id="181" name="図 180">
            <a:extLst>
              <a:ext uri="{FF2B5EF4-FFF2-40B4-BE49-F238E27FC236}">
                <a16:creationId xmlns:a16="http://schemas.microsoft.com/office/drawing/2014/main" id="{8D4F72F7-2394-EE90-4C69-8C82719C3F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68319" y="4631877"/>
            <a:ext cx="2583375" cy="1838754"/>
          </a:xfrm>
          <a:prstGeom prst="rect">
            <a:avLst/>
          </a:prstGeom>
        </p:spPr>
      </p:pic>
      <p:sp>
        <p:nvSpPr>
          <p:cNvPr id="28" name="テキスト ボックス 27">
            <a:extLst>
              <a:ext uri="{FF2B5EF4-FFF2-40B4-BE49-F238E27FC236}">
                <a16:creationId xmlns:a16="http://schemas.microsoft.com/office/drawing/2014/main" id="{35BC2AAE-7219-2ACA-19A1-B9785340A7A4}"/>
              </a:ext>
            </a:extLst>
          </p:cNvPr>
          <p:cNvSpPr txBox="1"/>
          <p:nvPr/>
        </p:nvSpPr>
        <p:spPr>
          <a:xfrm>
            <a:off x="7084227" y="4328609"/>
            <a:ext cx="1449995" cy="249748"/>
          </a:xfrm>
          <a:prstGeom prst="rect">
            <a:avLst/>
          </a:prstGeom>
          <a:noFill/>
        </p:spPr>
        <p:txBody>
          <a:bodyPr wrap="square" rtlCol="0">
            <a:spAutoFit/>
          </a:bodyPr>
          <a:lstStyle/>
          <a:p>
            <a:r>
              <a:rPr kumimoji="1" lang="ja-JP" altLang="en-US" sz="1023">
                <a:latin typeface="Meiryo UI" panose="020B0604030504040204" pitchFamily="50" charset="-128"/>
                <a:ea typeface="Meiryo UI" panose="020B0604030504040204" pitchFamily="50" charset="-128"/>
              </a:rPr>
              <a:t>第２部での交流の様子</a:t>
            </a:r>
          </a:p>
        </p:txBody>
      </p:sp>
      <p:sp>
        <p:nvSpPr>
          <p:cNvPr id="25" name="テキスト ボックス 24">
            <a:extLst>
              <a:ext uri="{FF2B5EF4-FFF2-40B4-BE49-F238E27FC236}">
                <a16:creationId xmlns:a16="http://schemas.microsoft.com/office/drawing/2014/main" id="{BEE8BCED-966B-A4D7-95BF-B70749F39E30}"/>
              </a:ext>
            </a:extLst>
          </p:cNvPr>
          <p:cNvSpPr txBox="1"/>
          <p:nvPr/>
        </p:nvSpPr>
        <p:spPr>
          <a:xfrm>
            <a:off x="52515" y="2943345"/>
            <a:ext cx="5857539" cy="623889"/>
          </a:xfrm>
          <a:prstGeom prst="rect">
            <a:avLst/>
          </a:prstGeom>
          <a:noFill/>
        </p:spPr>
        <p:txBody>
          <a:bodyPr wrap="square">
            <a:spAutoFit/>
          </a:bodyPr>
          <a:lstStyle/>
          <a:p>
            <a:r>
              <a:rPr lang="ja-JP" altLang="en-US" sz="1477" b="1">
                <a:latin typeface="Meiryo UI" panose="020B0604030504040204" pitchFamily="50" charset="-128"/>
                <a:ea typeface="Meiryo UI" panose="020B0604030504040204" pitchFamily="50" charset="-128"/>
              </a:rPr>
              <a:t>参加者</a:t>
            </a:r>
            <a:r>
              <a:rPr lang="en-US" altLang="ja-JP" sz="1477" b="1">
                <a:latin typeface="Meiryo UI" panose="020B0604030504040204" pitchFamily="50" charset="-128"/>
                <a:ea typeface="Meiryo UI" panose="020B0604030504040204" pitchFamily="50" charset="-128"/>
              </a:rPr>
              <a:t>(</a:t>
            </a:r>
            <a:r>
              <a:rPr lang="ja-JP" altLang="en-US" sz="1477" b="1">
                <a:latin typeface="Meiryo UI" panose="020B0604030504040204" pitchFamily="50" charset="-128"/>
                <a:ea typeface="Meiryo UI" panose="020B0604030504040204" pitchFamily="50" charset="-128"/>
              </a:rPr>
              <a:t>実績）</a:t>
            </a:r>
            <a:r>
              <a:rPr lang="ja-JP" altLang="en-US" sz="1477">
                <a:latin typeface="Meiryo UI" panose="020B0604030504040204" pitchFamily="50" charset="-128"/>
                <a:ea typeface="Meiryo UI" panose="020B0604030504040204" pitchFamily="50" charset="-128"/>
              </a:rPr>
              <a:t>：会場参加</a:t>
            </a:r>
            <a:r>
              <a:rPr lang="en-US" altLang="ja-JP" sz="1477">
                <a:latin typeface="Meiryo UI" panose="020B0604030504040204" pitchFamily="50" charset="-128"/>
                <a:ea typeface="Meiryo UI" panose="020B0604030504040204" pitchFamily="50" charset="-128"/>
              </a:rPr>
              <a:t>105</a:t>
            </a:r>
            <a:r>
              <a:rPr lang="ja-JP" altLang="en-US" sz="1477">
                <a:latin typeface="Meiryo UI" panose="020B0604030504040204" pitchFamily="50" charset="-128"/>
                <a:ea typeface="Meiryo UI" panose="020B0604030504040204" pitchFamily="50" charset="-128"/>
              </a:rPr>
              <a:t>名</a:t>
            </a:r>
          </a:p>
          <a:p>
            <a:pPr>
              <a:spcBef>
                <a:spcPts val="600"/>
              </a:spcBef>
            </a:pPr>
            <a:r>
              <a:rPr lang="ja-JP" altLang="en-US" sz="1477">
                <a:latin typeface="Meiryo UI" panose="020B0604030504040204" pitchFamily="50" charset="-128"/>
                <a:ea typeface="Meiryo UI" panose="020B0604030504040204" pitchFamily="50" charset="-128"/>
              </a:rPr>
              <a:t>　　　　　　　　　　　オンライン参加</a:t>
            </a:r>
            <a:r>
              <a:rPr lang="en-US" altLang="ja-JP" sz="1477">
                <a:latin typeface="Meiryo UI" panose="020B0604030504040204" pitchFamily="50" charset="-128"/>
                <a:ea typeface="Meiryo UI" panose="020B0604030504040204" pitchFamily="50" charset="-128"/>
              </a:rPr>
              <a:t>175</a:t>
            </a:r>
            <a:r>
              <a:rPr lang="ja-JP" altLang="en-US" sz="1477">
                <a:latin typeface="Meiryo UI" panose="020B0604030504040204" pitchFamily="50" charset="-128"/>
                <a:ea typeface="Meiryo UI" panose="020B0604030504040204" pitchFamily="50" charset="-128"/>
              </a:rPr>
              <a:t>アカウント</a:t>
            </a:r>
          </a:p>
        </p:txBody>
      </p:sp>
      <p:pic>
        <p:nvPicPr>
          <p:cNvPr id="29" name="図 28" descr="立つ, グループ, 民衆, 部屋 が含まれている画像&#10;&#10;自動的に生成された説明">
            <a:extLst>
              <a:ext uri="{FF2B5EF4-FFF2-40B4-BE49-F238E27FC236}">
                <a16:creationId xmlns:a16="http://schemas.microsoft.com/office/drawing/2014/main" id="{A53EB6F9-7EF5-648F-E7A3-133BED75FFE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38797" y="2633796"/>
            <a:ext cx="2442420" cy="1712987"/>
          </a:xfrm>
          <a:prstGeom prst="rect">
            <a:avLst/>
          </a:prstGeom>
        </p:spPr>
      </p:pic>
      <p:sp>
        <p:nvSpPr>
          <p:cNvPr id="30" name="思考の吹き出し: 雲形 29">
            <a:extLst>
              <a:ext uri="{FF2B5EF4-FFF2-40B4-BE49-F238E27FC236}">
                <a16:creationId xmlns:a16="http://schemas.microsoft.com/office/drawing/2014/main" id="{28635EF7-AE9E-86C9-4B7C-809D94B83928}"/>
              </a:ext>
            </a:extLst>
          </p:cNvPr>
          <p:cNvSpPr/>
          <p:nvPr/>
        </p:nvSpPr>
        <p:spPr>
          <a:xfrm>
            <a:off x="4203054" y="72428"/>
            <a:ext cx="4911246" cy="2480127"/>
          </a:xfrm>
          <a:prstGeom prst="cloudCallout">
            <a:avLst>
              <a:gd name="adj1" fmla="val 37888"/>
              <a:gd name="adj2" fmla="val 52186"/>
            </a:avLst>
          </a:prstGeom>
          <a:noFill/>
          <a:ln w="158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4" name="テキスト ボックス 33">
            <a:extLst>
              <a:ext uri="{FF2B5EF4-FFF2-40B4-BE49-F238E27FC236}">
                <a16:creationId xmlns:a16="http://schemas.microsoft.com/office/drawing/2014/main" id="{1C91D1E3-8708-3764-DD65-5BFBDF0DB737}"/>
              </a:ext>
            </a:extLst>
          </p:cNvPr>
          <p:cNvSpPr txBox="1"/>
          <p:nvPr/>
        </p:nvSpPr>
        <p:spPr>
          <a:xfrm>
            <a:off x="5419524" y="305603"/>
            <a:ext cx="2410719" cy="291170"/>
          </a:xfrm>
          <a:prstGeom prst="rect">
            <a:avLst/>
          </a:prstGeom>
          <a:noFill/>
        </p:spPr>
        <p:txBody>
          <a:bodyPr wrap="square" rtlCol="0">
            <a:spAutoFit/>
          </a:bodyPr>
          <a:lstStyle/>
          <a:p>
            <a:r>
              <a:rPr kumimoji="1" lang="ja-JP" altLang="en-US" sz="1292" b="1">
                <a:latin typeface="Meiryo UI" panose="020B0604030504040204" pitchFamily="50" charset="-128"/>
                <a:ea typeface="Meiryo UI" panose="020B0604030504040204" pitchFamily="50" charset="-128"/>
              </a:rPr>
              <a:t>参加者の声　　</a:t>
            </a:r>
            <a:r>
              <a:rPr kumimoji="1" lang="ja-JP" altLang="en-US" sz="923">
                <a:latin typeface="Meiryo UI" panose="020B0604030504040204" pitchFamily="50" charset="-128"/>
                <a:ea typeface="Meiryo UI" panose="020B0604030504040204" pitchFamily="50" charset="-128"/>
              </a:rPr>
              <a:t>（参加者アンケートより）</a:t>
            </a:r>
          </a:p>
        </p:txBody>
      </p:sp>
      <p:sp>
        <p:nvSpPr>
          <p:cNvPr id="37" name="テキスト ボックス 36">
            <a:extLst>
              <a:ext uri="{FF2B5EF4-FFF2-40B4-BE49-F238E27FC236}">
                <a16:creationId xmlns:a16="http://schemas.microsoft.com/office/drawing/2014/main" id="{D806B3F2-1E68-0C1A-F6AA-0899327D5272}"/>
              </a:ext>
            </a:extLst>
          </p:cNvPr>
          <p:cNvSpPr txBox="1"/>
          <p:nvPr/>
        </p:nvSpPr>
        <p:spPr>
          <a:xfrm>
            <a:off x="4668330" y="580603"/>
            <a:ext cx="4647422" cy="1533240"/>
          </a:xfrm>
          <a:prstGeom prst="rect">
            <a:avLst/>
          </a:prstGeom>
          <a:noFill/>
        </p:spPr>
        <p:txBody>
          <a:bodyPr wrap="square" rtlCol="0">
            <a:spAutoFit/>
          </a:bodyPr>
          <a:lstStyle/>
          <a:p>
            <a:r>
              <a:rPr kumimoji="1" lang="ja-JP" altLang="en-US" sz="1108">
                <a:latin typeface="Meiryo UI" panose="020B0604030504040204" pitchFamily="50" charset="-128"/>
                <a:ea typeface="Meiryo UI" panose="020B0604030504040204" pitchFamily="50" charset="-128"/>
              </a:rPr>
              <a:t>●地域ごとの取組が聞けて、たいへん参考になった（企業）</a:t>
            </a:r>
            <a:endParaRPr kumimoji="1" lang="en-US" altLang="ja-JP" sz="1108">
              <a:latin typeface="Meiryo UI" panose="020B0604030504040204" pitchFamily="50" charset="-128"/>
              <a:ea typeface="Meiryo UI" panose="020B0604030504040204" pitchFamily="50" charset="-128"/>
            </a:endParaRPr>
          </a:p>
          <a:p>
            <a:r>
              <a:rPr kumimoji="1" lang="ja-JP" altLang="en-US" sz="1108">
                <a:latin typeface="Meiryo UI" panose="020B0604030504040204" pitchFamily="50" charset="-128"/>
                <a:ea typeface="Meiryo UI" panose="020B0604030504040204" pitchFamily="50" charset="-128"/>
              </a:rPr>
              <a:t>●各ブースとも資料が用意されており、それぞれの熱意を感じた（企業）</a:t>
            </a:r>
            <a:endParaRPr kumimoji="1" lang="en-US" altLang="ja-JP" sz="1108">
              <a:latin typeface="Meiryo UI" panose="020B0604030504040204" pitchFamily="50" charset="-128"/>
              <a:ea typeface="Meiryo UI" panose="020B0604030504040204" pitchFamily="50" charset="-128"/>
            </a:endParaRPr>
          </a:p>
          <a:p>
            <a:pPr marL="158265" indent="-158265">
              <a:spcBef>
                <a:spcPts val="300"/>
              </a:spcBef>
              <a:buFont typeface="Wingdings" panose="05000000000000000000" pitchFamily="2" charset="2"/>
              <a:buChar char="l"/>
            </a:pPr>
            <a:r>
              <a:rPr kumimoji="1" lang="ja-JP" altLang="en-US" sz="1108">
                <a:latin typeface="Meiryo UI" panose="020B0604030504040204" pitchFamily="50" charset="-128"/>
                <a:ea typeface="Meiryo UI" panose="020B0604030504040204" pitchFamily="50" charset="-128"/>
              </a:rPr>
              <a:t>参加地域との交流もでき、企業のニーズも担当者の方と話せたので</a:t>
            </a:r>
            <a:endParaRPr kumimoji="1" lang="en-US" altLang="ja-JP" sz="1108">
              <a:latin typeface="Meiryo UI" panose="020B0604030504040204" pitchFamily="50" charset="-128"/>
              <a:ea typeface="Meiryo UI" panose="020B0604030504040204" pitchFamily="50" charset="-128"/>
            </a:endParaRPr>
          </a:p>
          <a:p>
            <a:r>
              <a:rPr kumimoji="1" lang="ja-JP" altLang="en-US" sz="1108">
                <a:latin typeface="Meiryo UI" panose="020B0604030504040204" pitchFamily="50" charset="-128"/>
                <a:ea typeface="Meiryo UI" panose="020B0604030504040204" pitchFamily="50" charset="-128"/>
              </a:rPr>
              <a:t>　　よかった（推進地域）</a:t>
            </a:r>
            <a:endParaRPr kumimoji="1" lang="en-US" altLang="ja-JP" sz="1108">
              <a:latin typeface="Meiryo UI" panose="020B0604030504040204" pitchFamily="50" charset="-128"/>
              <a:ea typeface="Meiryo UI" panose="020B0604030504040204" pitchFamily="50" charset="-128"/>
            </a:endParaRPr>
          </a:p>
          <a:p>
            <a:pPr marL="158265" indent="-158265">
              <a:buFont typeface="Wingdings" panose="05000000000000000000" pitchFamily="2" charset="2"/>
              <a:buChar char="l"/>
            </a:pPr>
            <a:r>
              <a:rPr kumimoji="1" lang="ja-JP" altLang="en-US" sz="1108">
                <a:latin typeface="Meiryo UI" panose="020B0604030504040204" pitchFamily="50" charset="-128"/>
                <a:ea typeface="Meiryo UI" panose="020B0604030504040204" pitchFamily="50" charset="-128"/>
              </a:rPr>
              <a:t>ブースに来てくださる方々の立ち位置や考え方から、取組に不足</a:t>
            </a:r>
            <a:endParaRPr kumimoji="1" lang="en-US" altLang="ja-JP" sz="1108">
              <a:latin typeface="Meiryo UI" panose="020B0604030504040204" pitchFamily="50" charset="-128"/>
              <a:ea typeface="Meiryo UI" panose="020B0604030504040204" pitchFamily="50" charset="-128"/>
            </a:endParaRPr>
          </a:p>
          <a:p>
            <a:r>
              <a:rPr kumimoji="1" lang="ja-JP" altLang="en-US" sz="1108">
                <a:latin typeface="Meiryo UI" panose="020B0604030504040204" pitchFamily="50" charset="-128"/>
                <a:ea typeface="Meiryo UI" panose="020B0604030504040204" pitchFamily="50" charset="-128"/>
              </a:rPr>
              <a:t>　　している事や物が見えてくる絶好の機会と捉えている（推進地域）</a:t>
            </a:r>
            <a:endParaRPr kumimoji="1" lang="en-US" altLang="ja-JP" sz="1108">
              <a:latin typeface="Meiryo UI" panose="020B0604030504040204" pitchFamily="50" charset="-128"/>
              <a:ea typeface="Meiryo UI" panose="020B0604030504040204" pitchFamily="50" charset="-128"/>
            </a:endParaRPr>
          </a:p>
          <a:p>
            <a:r>
              <a:rPr kumimoji="1" lang="ja-JP" altLang="en-US" sz="1108">
                <a:latin typeface="Meiryo UI" panose="020B0604030504040204" pitchFamily="50" charset="-128"/>
                <a:ea typeface="Meiryo UI" panose="020B0604030504040204" pitchFamily="50" charset="-128"/>
              </a:rPr>
              <a:t>●  このような目的で企業の方とお話できるイベントが他にない（推進地域）</a:t>
            </a:r>
            <a:endParaRPr kumimoji="1" lang="en-US" altLang="ja-JP" sz="1108">
              <a:latin typeface="Meiryo UI" panose="020B0604030504040204" pitchFamily="50" charset="-128"/>
              <a:ea typeface="Meiryo UI" panose="020B0604030504040204" pitchFamily="50" charset="-128"/>
            </a:endParaRPr>
          </a:p>
          <a:p>
            <a:pPr marL="158265" indent="-158265">
              <a:spcBef>
                <a:spcPts val="300"/>
              </a:spcBef>
              <a:buFont typeface="Wingdings" panose="05000000000000000000" pitchFamily="2" charset="2"/>
              <a:buChar char="l"/>
            </a:pPr>
            <a:r>
              <a:rPr kumimoji="1" lang="ja-JP" altLang="en-US" sz="1108">
                <a:latin typeface="Meiryo UI" panose="020B0604030504040204" pitchFamily="50" charset="-128"/>
                <a:ea typeface="Meiryo UI" panose="020B0604030504040204" pitchFamily="50" charset="-128"/>
              </a:rPr>
              <a:t>様々な推進地域や企業の方と交流ができた（コーディネーター）</a:t>
            </a:r>
          </a:p>
        </p:txBody>
      </p:sp>
      <p:sp>
        <p:nvSpPr>
          <p:cNvPr id="39" name="正方形/長方形 38">
            <a:extLst>
              <a:ext uri="{FF2B5EF4-FFF2-40B4-BE49-F238E27FC236}">
                <a16:creationId xmlns:a16="http://schemas.microsoft.com/office/drawing/2014/main" id="{F75DAE4A-55A6-F24E-C1C5-B1B21921D2DF}"/>
              </a:ext>
            </a:extLst>
          </p:cNvPr>
          <p:cNvSpPr/>
          <p:nvPr/>
        </p:nvSpPr>
        <p:spPr>
          <a:xfrm>
            <a:off x="2673028" y="5979829"/>
            <a:ext cx="3483328" cy="699426"/>
          </a:xfrm>
          <a:prstGeom prst="rect">
            <a:avLst/>
          </a:prstGeom>
          <a:no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0" name="テキスト ボックス 39">
            <a:extLst>
              <a:ext uri="{FF2B5EF4-FFF2-40B4-BE49-F238E27FC236}">
                <a16:creationId xmlns:a16="http://schemas.microsoft.com/office/drawing/2014/main" id="{FE79DABA-2F62-E50D-141B-707CC3F9D678}"/>
              </a:ext>
            </a:extLst>
          </p:cNvPr>
          <p:cNvSpPr txBox="1"/>
          <p:nvPr/>
        </p:nvSpPr>
        <p:spPr>
          <a:xfrm>
            <a:off x="2795566" y="6051070"/>
            <a:ext cx="5857539" cy="546945"/>
          </a:xfrm>
          <a:prstGeom prst="rect">
            <a:avLst/>
          </a:prstGeom>
          <a:noFill/>
        </p:spPr>
        <p:txBody>
          <a:bodyPr wrap="square">
            <a:spAutoFit/>
          </a:bodyPr>
          <a:lstStyle/>
          <a:p>
            <a:r>
              <a:rPr lang="ja-JP" altLang="en-US" sz="1477">
                <a:latin typeface="Meiryo UI" panose="020B0604030504040204" pitchFamily="50" charset="-128"/>
                <a:ea typeface="Meiryo UI" panose="020B0604030504040204" pitchFamily="50" charset="-128"/>
              </a:rPr>
              <a:t>講演資料は林野庁</a:t>
            </a:r>
            <a:r>
              <a:rPr lang="en-US" altLang="ja-JP" sz="1477">
                <a:latin typeface="Meiryo UI" panose="020B0604030504040204" pitchFamily="50" charset="-128"/>
                <a:ea typeface="Meiryo UI" panose="020B0604030504040204" pitchFamily="50" charset="-128"/>
              </a:rPr>
              <a:t>HP</a:t>
            </a:r>
            <a:r>
              <a:rPr lang="ja-JP" altLang="en-US" sz="1477">
                <a:latin typeface="Meiryo UI" panose="020B0604030504040204" pitchFamily="50" charset="-128"/>
                <a:ea typeface="Meiryo UI" panose="020B0604030504040204" pitchFamily="50" charset="-128"/>
              </a:rPr>
              <a:t>で　　　▶</a:t>
            </a:r>
            <a:endParaRPr lang="en-US" altLang="ja-JP" sz="1477">
              <a:latin typeface="Meiryo UI" panose="020B0604030504040204" pitchFamily="50" charset="-128"/>
              <a:ea typeface="Meiryo UI" panose="020B0604030504040204" pitchFamily="50" charset="-128"/>
            </a:endParaRPr>
          </a:p>
          <a:p>
            <a:r>
              <a:rPr lang="ja-JP" altLang="en-US" sz="1477">
                <a:latin typeface="Meiryo UI" panose="020B0604030504040204" pitchFamily="50" charset="-128"/>
                <a:ea typeface="Meiryo UI" panose="020B0604030504040204" pitchFamily="50" charset="-128"/>
              </a:rPr>
              <a:t>ご覧いただけます。</a:t>
            </a:r>
          </a:p>
        </p:txBody>
      </p:sp>
      <p:pic>
        <p:nvPicPr>
          <p:cNvPr id="26" name="図 25">
            <a:extLst>
              <a:ext uri="{FF2B5EF4-FFF2-40B4-BE49-F238E27FC236}">
                <a16:creationId xmlns:a16="http://schemas.microsoft.com/office/drawing/2014/main" id="{0AD50466-CE4A-90A3-EF04-05AF87988BA3}"/>
              </a:ext>
            </a:extLst>
          </p:cNvPr>
          <p:cNvPicPr>
            <a:picLocks noChangeAspect="1"/>
          </p:cNvPicPr>
          <p:nvPr/>
        </p:nvPicPr>
        <p:blipFill>
          <a:blip r:embed="rId4"/>
          <a:stretch>
            <a:fillRect/>
          </a:stretch>
        </p:blipFill>
        <p:spPr>
          <a:xfrm>
            <a:off x="5426075" y="5997550"/>
            <a:ext cx="653984" cy="653984"/>
          </a:xfrm>
          <a:prstGeom prst="rect">
            <a:avLst/>
          </a:prstGeom>
        </p:spPr>
      </p:pic>
      <p:sp>
        <p:nvSpPr>
          <p:cNvPr id="27" name="正方形/長方形 26">
            <a:extLst>
              <a:ext uri="{FF2B5EF4-FFF2-40B4-BE49-F238E27FC236}">
                <a16:creationId xmlns:a16="http://schemas.microsoft.com/office/drawing/2014/main" id="{DB538316-414D-3351-5B4B-ABC117528E38}"/>
              </a:ext>
            </a:extLst>
          </p:cNvPr>
          <p:cNvSpPr/>
          <p:nvPr/>
        </p:nvSpPr>
        <p:spPr>
          <a:xfrm>
            <a:off x="8696325" y="6429908"/>
            <a:ext cx="390878"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25</a:t>
            </a:fld>
            <a:endParaRPr kumimoji="1" lang="ja-JP" altLang="en-US" sz="1400" b="1"/>
          </a:p>
        </p:txBody>
      </p:sp>
      <p:cxnSp>
        <p:nvCxnSpPr>
          <p:cNvPr id="35" name="直線コネクタ 34">
            <a:extLst>
              <a:ext uri="{FF2B5EF4-FFF2-40B4-BE49-F238E27FC236}">
                <a16:creationId xmlns:a16="http://schemas.microsoft.com/office/drawing/2014/main" id="{300B417B-17F3-8FD0-E542-C0C0F2553D3F}"/>
              </a:ext>
            </a:extLst>
          </p:cNvPr>
          <p:cNvCxnSpPr>
            <a:cxnSpLocks/>
          </p:cNvCxnSpPr>
          <p:nvPr/>
        </p:nvCxnSpPr>
        <p:spPr>
          <a:xfrm>
            <a:off x="1506158" y="3216817"/>
            <a:ext cx="1453173" cy="0"/>
          </a:xfrm>
          <a:prstGeom prst="line">
            <a:avLst/>
          </a:prstGeom>
          <a:ln w="28575">
            <a:solidFill>
              <a:srgbClr val="FFC000">
                <a:alpha val="50196"/>
              </a:srgbClr>
            </a:solidFill>
          </a:ln>
        </p:spPr>
        <p:style>
          <a:lnRef idx="1">
            <a:schemeClr val="accent4"/>
          </a:lnRef>
          <a:fillRef idx="0">
            <a:schemeClr val="accent4"/>
          </a:fillRef>
          <a:effectRef idx="0">
            <a:schemeClr val="accent4"/>
          </a:effectRef>
          <a:fontRef idx="minor">
            <a:schemeClr val="tx1"/>
          </a:fontRef>
        </p:style>
      </p:cxnSp>
      <p:cxnSp>
        <p:nvCxnSpPr>
          <p:cNvPr id="36" name="直線コネクタ 35">
            <a:extLst>
              <a:ext uri="{FF2B5EF4-FFF2-40B4-BE49-F238E27FC236}">
                <a16:creationId xmlns:a16="http://schemas.microsoft.com/office/drawing/2014/main" id="{D829765E-0411-6A78-C91B-1093AB488FE0}"/>
              </a:ext>
            </a:extLst>
          </p:cNvPr>
          <p:cNvCxnSpPr>
            <a:cxnSpLocks/>
          </p:cNvCxnSpPr>
          <p:nvPr/>
        </p:nvCxnSpPr>
        <p:spPr>
          <a:xfrm flipV="1">
            <a:off x="1506158" y="3537482"/>
            <a:ext cx="2136428" cy="1328"/>
          </a:xfrm>
          <a:prstGeom prst="line">
            <a:avLst/>
          </a:prstGeom>
          <a:ln w="28575">
            <a:solidFill>
              <a:srgbClr val="FFC000">
                <a:alpha val="50196"/>
              </a:srgbClr>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21893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a:extLst>
              <a:ext uri="{FF2B5EF4-FFF2-40B4-BE49-F238E27FC236}">
                <a16:creationId xmlns:a16="http://schemas.microsoft.com/office/drawing/2014/main" id="{7BE17449-3B47-4A72-8820-753C71FB2ADA}"/>
              </a:ext>
            </a:extLst>
          </p:cNvPr>
          <p:cNvSpPr/>
          <p:nvPr/>
        </p:nvSpPr>
        <p:spPr>
          <a:xfrm>
            <a:off x="20588" y="155883"/>
            <a:ext cx="3043149" cy="498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000" b="1">
                <a:solidFill>
                  <a:schemeClr val="tx1"/>
                </a:solidFill>
                <a:latin typeface="ＭＳ ゴシック" panose="020B0609070205080204" pitchFamily="49" charset="-128"/>
                <a:ea typeface="ＭＳ ゴシック" panose="020B0609070205080204" pitchFamily="49" charset="-128"/>
              </a:rPr>
              <a:t>森林環境譲与税の概要</a:t>
            </a:r>
          </a:p>
        </p:txBody>
      </p:sp>
      <p:sp>
        <p:nvSpPr>
          <p:cNvPr id="8" name="正方形/長方形 7">
            <a:extLst>
              <a:ext uri="{FF2B5EF4-FFF2-40B4-BE49-F238E27FC236}">
                <a16:creationId xmlns:a16="http://schemas.microsoft.com/office/drawing/2014/main" id="{A1604120-308A-8787-7648-0AFAA8B0BBB3}"/>
              </a:ext>
            </a:extLst>
          </p:cNvPr>
          <p:cNvSpPr/>
          <p:nvPr/>
        </p:nvSpPr>
        <p:spPr>
          <a:xfrm>
            <a:off x="3508564" y="3580017"/>
            <a:ext cx="598154" cy="936751"/>
          </a:xfrm>
          <a:prstGeom prst="rect">
            <a:avLst/>
          </a:prstGeom>
          <a:pattFill prst="openDmnd">
            <a:fgClr>
              <a:schemeClr val="bg1">
                <a:lumMod val="75000"/>
              </a:schemeClr>
            </a:fgClr>
            <a:bgClr>
              <a:schemeClr val="bg1"/>
            </a:bgClr>
          </a:pattFill>
          <a:ln w="15875">
            <a:solidFill>
              <a:schemeClr val="tx1"/>
            </a:solidFill>
          </a:ln>
          <a:effectLst/>
        </p:spPr>
        <p:style>
          <a:lnRef idx="1">
            <a:schemeClr val="accent4"/>
          </a:lnRef>
          <a:fillRef idx="2">
            <a:schemeClr val="accent4"/>
          </a:fillRef>
          <a:effectRef idx="1">
            <a:schemeClr val="accent4"/>
          </a:effectRef>
          <a:fontRef idx="minor">
            <a:schemeClr val="dk1"/>
          </a:fontRef>
        </p:style>
        <p:txBody>
          <a:bodyPr lIns="33231" rIns="33231" rtlCol="0" anchor="ctr"/>
          <a:lstStyle/>
          <a:p>
            <a:pPr algn="ctr">
              <a:defRPr/>
            </a:pPr>
            <a:endParaRPr lang="en-US" altLang="ja-JP" sz="1108">
              <a:solidFill>
                <a:prstClr val="black"/>
              </a:solidFill>
              <a:latin typeface="BIZ UDPゴシック" panose="020B0400000000000000" pitchFamily="50" charset="-128"/>
              <a:ea typeface="BIZ UDPゴシック" panose="020B0400000000000000" pitchFamily="50" charset="-128"/>
            </a:endParaRPr>
          </a:p>
          <a:p>
            <a:pPr algn="ctr">
              <a:defRPr/>
            </a:pPr>
            <a:r>
              <a:rPr lang="en-US" altLang="ja-JP" sz="1108">
                <a:solidFill>
                  <a:prstClr val="black"/>
                </a:solidFill>
                <a:latin typeface="BIZ UDPゴシック" panose="020B0400000000000000" pitchFamily="50" charset="-128"/>
                <a:ea typeface="BIZ UDPゴシック" panose="020B0400000000000000" pitchFamily="50" charset="-128"/>
              </a:rPr>
              <a:t>400</a:t>
            </a:r>
          </a:p>
          <a:p>
            <a:pPr algn="ctr">
              <a:defRPr/>
            </a:pPr>
            <a:endParaRPr lang="ja-JP" altLang="en-US" sz="1108">
              <a:solidFill>
                <a:prstClr val="black"/>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A6A4AB8F-286C-3502-4B7D-181D0EE40ACD}"/>
              </a:ext>
            </a:extLst>
          </p:cNvPr>
          <p:cNvSpPr/>
          <p:nvPr/>
        </p:nvSpPr>
        <p:spPr>
          <a:xfrm>
            <a:off x="5569100" y="3345299"/>
            <a:ext cx="598154" cy="1170940"/>
          </a:xfrm>
          <a:prstGeom prst="rect">
            <a:avLst/>
          </a:prstGeom>
          <a:pattFill prst="openDmnd">
            <a:fgClr>
              <a:schemeClr val="bg1">
                <a:lumMod val="75000"/>
              </a:schemeClr>
            </a:fgClr>
            <a:bgClr>
              <a:schemeClr val="bg1"/>
            </a:bgClr>
          </a:pattFill>
          <a:ln w="15875">
            <a:solidFill>
              <a:schemeClr val="tx1"/>
            </a:solidFill>
          </a:ln>
          <a:effectLst/>
        </p:spPr>
        <p:style>
          <a:lnRef idx="1">
            <a:schemeClr val="accent4"/>
          </a:lnRef>
          <a:fillRef idx="2">
            <a:schemeClr val="accent4"/>
          </a:fillRef>
          <a:effectRef idx="1">
            <a:schemeClr val="accent4"/>
          </a:effectRef>
          <a:fontRef idx="minor">
            <a:schemeClr val="dk1"/>
          </a:fontRef>
        </p:style>
        <p:txBody>
          <a:bodyPr lIns="33231" rIns="33231" rtlCol="0" anchor="ctr"/>
          <a:lstStyle/>
          <a:p>
            <a:pPr algn="ctr">
              <a:defRPr/>
            </a:pPr>
            <a:endParaRPr lang="en-US" altLang="ja-JP" sz="1108">
              <a:solidFill>
                <a:prstClr val="black"/>
              </a:solidFill>
              <a:latin typeface="BIZ UDPゴシック" panose="020B0400000000000000" pitchFamily="50" charset="-128"/>
              <a:ea typeface="BIZ UDPゴシック" panose="020B0400000000000000" pitchFamily="50" charset="-128"/>
            </a:endParaRPr>
          </a:p>
          <a:p>
            <a:pPr algn="ctr">
              <a:defRPr/>
            </a:pPr>
            <a:r>
              <a:rPr lang="en-US" altLang="ja-JP" sz="1108">
                <a:solidFill>
                  <a:prstClr val="black"/>
                </a:solidFill>
                <a:latin typeface="BIZ UDPゴシック" panose="020B0400000000000000" pitchFamily="50" charset="-128"/>
                <a:ea typeface="BIZ UDPゴシック" panose="020B0400000000000000" pitchFamily="50" charset="-128"/>
              </a:rPr>
              <a:t>500</a:t>
            </a:r>
          </a:p>
          <a:p>
            <a:pPr algn="ctr">
              <a:defRPr/>
            </a:pPr>
            <a:endParaRPr lang="ja-JP" altLang="en-US" sz="1108">
              <a:solidFill>
                <a:prstClr val="black"/>
              </a:solidFill>
              <a:latin typeface="BIZ UDPゴシック" panose="020B0400000000000000" pitchFamily="50" charset="-128"/>
              <a:ea typeface="BIZ UDPゴシック" panose="020B0400000000000000" pitchFamily="50" charset="-128"/>
            </a:endParaRPr>
          </a:p>
        </p:txBody>
      </p:sp>
      <p:graphicFrame>
        <p:nvGraphicFramePr>
          <p:cNvPr id="10" name="表 9">
            <a:extLst>
              <a:ext uri="{FF2B5EF4-FFF2-40B4-BE49-F238E27FC236}">
                <a16:creationId xmlns:a16="http://schemas.microsoft.com/office/drawing/2014/main" id="{432661BF-1B01-7AAA-1F55-BB2CFD507326}"/>
              </a:ext>
            </a:extLst>
          </p:cNvPr>
          <p:cNvGraphicFramePr>
            <a:graphicFrameLocks noGrp="1"/>
          </p:cNvGraphicFramePr>
          <p:nvPr/>
        </p:nvGraphicFramePr>
        <p:xfrm>
          <a:off x="1183365" y="4772447"/>
          <a:ext cx="7341579" cy="721106"/>
        </p:xfrm>
        <a:graphic>
          <a:graphicData uri="http://schemas.openxmlformats.org/drawingml/2006/table">
            <a:tbl>
              <a:tblPr firstRow="1" bandRow="1">
                <a:tableStyleId>{5C22544A-7EE6-4342-B048-85BDC9FD1C3A}</a:tableStyleId>
              </a:tblPr>
              <a:tblGrid>
                <a:gridCol w="1048797">
                  <a:extLst>
                    <a:ext uri="{9D8B030D-6E8A-4147-A177-3AD203B41FA5}">
                      <a16:colId xmlns:a16="http://schemas.microsoft.com/office/drawing/2014/main" val="3473656010"/>
                    </a:ext>
                  </a:extLst>
                </a:gridCol>
                <a:gridCol w="1048797">
                  <a:extLst>
                    <a:ext uri="{9D8B030D-6E8A-4147-A177-3AD203B41FA5}">
                      <a16:colId xmlns:a16="http://schemas.microsoft.com/office/drawing/2014/main" val="305432310"/>
                    </a:ext>
                  </a:extLst>
                </a:gridCol>
                <a:gridCol w="1048797">
                  <a:extLst>
                    <a:ext uri="{9D8B030D-6E8A-4147-A177-3AD203B41FA5}">
                      <a16:colId xmlns:a16="http://schemas.microsoft.com/office/drawing/2014/main" val="1231830676"/>
                    </a:ext>
                  </a:extLst>
                </a:gridCol>
                <a:gridCol w="1048797">
                  <a:extLst>
                    <a:ext uri="{9D8B030D-6E8A-4147-A177-3AD203B41FA5}">
                      <a16:colId xmlns:a16="http://schemas.microsoft.com/office/drawing/2014/main" val="3623244559"/>
                    </a:ext>
                  </a:extLst>
                </a:gridCol>
                <a:gridCol w="1048797">
                  <a:extLst>
                    <a:ext uri="{9D8B030D-6E8A-4147-A177-3AD203B41FA5}">
                      <a16:colId xmlns:a16="http://schemas.microsoft.com/office/drawing/2014/main" val="4268514972"/>
                    </a:ext>
                  </a:extLst>
                </a:gridCol>
                <a:gridCol w="1048797">
                  <a:extLst>
                    <a:ext uri="{9D8B030D-6E8A-4147-A177-3AD203B41FA5}">
                      <a16:colId xmlns:a16="http://schemas.microsoft.com/office/drawing/2014/main" val="523748113"/>
                    </a:ext>
                  </a:extLst>
                </a:gridCol>
                <a:gridCol w="1048797">
                  <a:extLst>
                    <a:ext uri="{9D8B030D-6E8A-4147-A177-3AD203B41FA5}">
                      <a16:colId xmlns:a16="http://schemas.microsoft.com/office/drawing/2014/main" val="1603978165"/>
                    </a:ext>
                  </a:extLst>
                </a:gridCol>
              </a:tblGrid>
              <a:tr h="249110">
                <a:tc>
                  <a:txBody>
                    <a:bodyPr/>
                    <a:lstStyle/>
                    <a:p>
                      <a:pPr algn="ctr"/>
                      <a:r>
                        <a:rPr kumimoji="1" lang="en-US" altLang="ja-JP" sz="1200" b="0">
                          <a:solidFill>
                            <a:schemeClr val="tx1"/>
                          </a:solidFill>
                          <a:latin typeface="BIZ UDPゴシック" panose="020B0400000000000000" pitchFamily="50" charset="-128"/>
                          <a:ea typeface="BIZ UDPゴシック" panose="020B0400000000000000" pitchFamily="50" charset="-128"/>
                        </a:rPr>
                        <a:t>80:20</a:t>
                      </a:r>
                      <a:endParaRPr kumimoji="1" lang="ja-JP" altLang="en-US" sz="1200" b="0">
                        <a:solidFill>
                          <a:schemeClr val="tx1"/>
                        </a:solidFill>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ctr"/>
                      <a:r>
                        <a:rPr kumimoji="1" lang="en-US" altLang="ja-JP" sz="1200" b="0">
                          <a:solidFill>
                            <a:schemeClr val="tx1"/>
                          </a:solidFill>
                          <a:latin typeface="BIZ UDPゴシック" panose="020B0400000000000000" pitchFamily="50" charset="-128"/>
                          <a:ea typeface="BIZ UDPゴシック" panose="020B0400000000000000" pitchFamily="50" charset="-128"/>
                        </a:rPr>
                        <a:t>85:15</a:t>
                      </a:r>
                      <a:endParaRPr kumimoji="1" lang="ja-JP" altLang="en-US" sz="1200" b="0">
                        <a:solidFill>
                          <a:schemeClr val="tx1"/>
                        </a:solidFill>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en-US" altLang="ja-JP" sz="1200" b="0">
                          <a:solidFill>
                            <a:schemeClr val="tx1"/>
                          </a:solidFill>
                          <a:latin typeface="BIZ UDPゴシック" panose="020B0400000000000000" pitchFamily="50" charset="-128"/>
                          <a:ea typeface="BIZ UDPゴシック" panose="020B0400000000000000" pitchFamily="50" charset="-128"/>
                        </a:rPr>
                        <a:t>88:12</a:t>
                      </a:r>
                      <a:endParaRPr kumimoji="1" lang="ja-JP" altLang="en-US" sz="1200" b="0">
                        <a:solidFill>
                          <a:schemeClr val="tx1"/>
                        </a:solidFill>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en-US" altLang="ja-JP" sz="1200" b="0">
                          <a:solidFill>
                            <a:schemeClr val="tx1"/>
                          </a:solidFill>
                          <a:latin typeface="BIZ UDPゴシック" panose="020B0400000000000000" pitchFamily="50" charset="-128"/>
                          <a:ea typeface="BIZ UDPゴシック" panose="020B0400000000000000" pitchFamily="50" charset="-128"/>
                        </a:rPr>
                        <a:t>90:10</a:t>
                      </a:r>
                      <a:endParaRPr kumimoji="1" lang="ja-JP" altLang="en-US" sz="1200" b="0">
                        <a:solidFill>
                          <a:schemeClr val="tx1"/>
                        </a:solidFill>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597737"/>
                  </a:ext>
                </a:extLst>
              </a:tr>
              <a:tr h="235998">
                <a:tc>
                  <a:txBody>
                    <a:bodyPr/>
                    <a:lstStyle/>
                    <a:p>
                      <a:pPr algn="ctr"/>
                      <a:r>
                        <a:rPr kumimoji="1" lang="en-US" altLang="ja-JP" sz="1100">
                          <a:latin typeface="BIZ UDPゴシック" panose="020B0400000000000000" pitchFamily="50" charset="-128"/>
                          <a:ea typeface="BIZ UDPゴシック" panose="020B0400000000000000" pitchFamily="50" charset="-128"/>
                        </a:rPr>
                        <a:t>160</a:t>
                      </a:r>
                      <a:endParaRPr kumimoji="1" lang="ja-JP" altLang="en-US" sz="1100">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100">
                          <a:latin typeface="BIZ UDPゴシック" panose="020B0400000000000000" pitchFamily="50" charset="-128"/>
                          <a:ea typeface="BIZ UDPゴシック" panose="020B0400000000000000" pitchFamily="50" charset="-128"/>
                        </a:rPr>
                        <a:t>340</a:t>
                      </a:r>
                      <a:endParaRPr kumimoji="1" lang="ja-JP" altLang="en-US" sz="1100">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100">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100">
                          <a:solidFill>
                            <a:schemeClr val="tx1"/>
                          </a:solidFill>
                          <a:latin typeface="BIZ UDPゴシック" panose="020B0400000000000000" pitchFamily="50" charset="-128"/>
                          <a:ea typeface="BIZ UDPゴシック" panose="020B0400000000000000" pitchFamily="50" charset="-128"/>
                        </a:rPr>
                        <a:t>440</a:t>
                      </a:r>
                      <a:endParaRPr kumimoji="1" lang="ja-JP" altLang="en-US" sz="1100">
                        <a:solidFill>
                          <a:schemeClr val="tx1"/>
                        </a:solidFill>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100">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100">
                          <a:solidFill>
                            <a:schemeClr val="tx1"/>
                          </a:solidFill>
                          <a:latin typeface="BIZ UDPゴシック" panose="020B0400000000000000" pitchFamily="50" charset="-128"/>
                          <a:ea typeface="BIZ UDPゴシック" panose="020B0400000000000000" pitchFamily="50" charset="-128"/>
                        </a:rPr>
                        <a:t>約</a:t>
                      </a:r>
                      <a:r>
                        <a:rPr kumimoji="1" lang="en-US" altLang="ja-JP" sz="1100">
                          <a:solidFill>
                            <a:schemeClr val="tx1"/>
                          </a:solidFill>
                          <a:latin typeface="BIZ UDPゴシック" panose="020B0400000000000000" pitchFamily="50" charset="-128"/>
                          <a:ea typeface="BIZ UDPゴシック" panose="020B0400000000000000" pitchFamily="50" charset="-128"/>
                        </a:rPr>
                        <a:t>540</a:t>
                      </a:r>
                      <a:endParaRPr kumimoji="1" lang="ja-JP" altLang="en-US" sz="1100">
                        <a:solidFill>
                          <a:schemeClr val="tx1"/>
                        </a:solidFill>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100">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178077"/>
                  </a:ext>
                </a:extLst>
              </a:tr>
              <a:tr h="235998">
                <a:tc>
                  <a:txBody>
                    <a:bodyPr/>
                    <a:lstStyle/>
                    <a:p>
                      <a:pPr algn="ctr"/>
                      <a:r>
                        <a:rPr kumimoji="1" lang="en-US" altLang="ja-JP" sz="1100">
                          <a:latin typeface="BIZ UDPゴシック" panose="020B0400000000000000" pitchFamily="50" charset="-128"/>
                          <a:ea typeface="BIZ UDPゴシック" panose="020B0400000000000000" pitchFamily="50" charset="-128"/>
                        </a:rPr>
                        <a:t>40</a:t>
                      </a:r>
                      <a:endParaRPr kumimoji="1" lang="ja-JP" altLang="en-US" sz="1100">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100">
                          <a:latin typeface="BIZ UDPゴシック" panose="020B0400000000000000" pitchFamily="50" charset="-128"/>
                          <a:ea typeface="BIZ UDPゴシック" panose="020B0400000000000000" pitchFamily="50" charset="-128"/>
                        </a:rPr>
                        <a:t>60</a:t>
                      </a:r>
                      <a:endParaRPr kumimoji="1" lang="ja-JP" altLang="en-US" sz="1100">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100">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100">
                          <a:solidFill>
                            <a:schemeClr val="tx1"/>
                          </a:solidFill>
                          <a:latin typeface="BIZ UDPゴシック" panose="020B0400000000000000" pitchFamily="50" charset="-128"/>
                          <a:ea typeface="BIZ UDPゴシック" panose="020B0400000000000000" pitchFamily="50" charset="-128"/>
                        </a:rPr>
                        <a:t>60</a:t>
                      </a:r>
                      <a:endParaRPr kumimoji="1" lang="ja-JP" altLang="en-US" sz="1100">
                        <a:solidFill>
                          <a:schemeClr val="tx1"/>
                        </a:solidFill>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100">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ys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100">
                          <a:solidFill>
                            <a:schemeClr val="tx1"/>
                          </a:solidFill>
                          <a:latin typeface="BIZ UDPゴシック" panose="020B0400000000000000" pitchFamily="50" charset="-128"/>
                          <a:ea typeface="BIZ UDPゴシック" panose="020B0400000000000000" pitchFamily="50" charset="-128"/>
                        </a:rPr>
                        <a:t>約</a:t>
                      </a:r>
                      <a:r>
                        <a:rPr kumimoji="1" lang="en-US" altLang="ja-JP" sz="1100">
                          <a:solidFill>
                            <a:schemeClr val="tx1"/>
                          </a:solidFill>
                          <a:latin typeface="BIZ UDPゴシック" panose="020B0400000000000000" pitchFamily="50" charset="-128"/>
                          <a:ea typeface="BIZ UDPゴシック" panose="020B0400000000000000" pitchFamily="50" charset="-128"/>
                        </a:rPr>
                        <a:t>60</a:t>
                      </a:r>
                      <a:endParaRPr kumimoji="1" lang="ja-JP" altLang="en-US" sz="1100">
                        <a:solidFill>
                          <a:schemeClr val="tx1"/>
                        </a:solidFill>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olid"/>
                      <a:round/>
                      <a:headEnd type="none" w="med" len="med"/>
                      <a:tailEnd type="none" w="med" len="med"/>
                    </a:lnL>
                    <a:lnR w="6350" cap="flat" cmpd="sng" algn="ctr">
                      <a:solidFill>
                        <a:schemeClr val="tx1"/>
                      </a:solidFill>
                      <a:prstDash val="sysDash"/>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100">
                        <a:latin typeface="BIZ UDPゴシック" panose="020B0400000000000000" pitchFamily="50" charset="-128"/>
                        <a:ea typeface="BIZ UDPゴシック" panose="020B0400000000000000" pitchFamily="50" charset="-128"/>
                      </a:endParaRPr>
                    </a:p>
                  </a:txBody>
                  <a:tcPr marL="83077" marR="84406" marT="0" marB="0" anchor="ctr">
                    <a:lnL w="6350" cap="flat" cmpd="sng" algn="ctr">
                      <a:solidFill>
                        <a:schemeClr val="tx1"/>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6554340"/>
                  </a:ext>
                </a:extLst>
              </a:tr>
            </a:tbl>
          </a:graphicData>
        </a:graphic>
      </p:graphicFrame>
      <p:grpSp>
        <p:nvGrpSpPr>
          <p:cNvPr id="11" name="グループ化 10">
            <a:extLst>
              <a:ext uri="{FF2B5EF4-FFF2-40B4-BE49-F238E27FC236}">
                <a16:creationId xmlns:a16="http://schemas.microsoft.com/office/drawing/2014/main" id="{22E591CE-1CBC-05E0-457B-64EB3B0CEEF9}"/>
              </a:ext>
            </a:extLst>
          </p:cNvPr>
          <p:cNvGrpSpPr/>
          <p:nvPr/>
        </p:nvGrpSpPr>
        <p:grpSpPr>
          <a:xfrm>
            <a:off x="435395" y="2166091"/>
            <a:ext cx="8389520" cy="2590714"/>
            <a:chOff x="90677" y="2049041"/>
            <a:chExt cx="9088646" cy="2787762"/>
          </a:xfrm>
        </p:grpSpPr>
        <p:sp>
          <p:nvSpPr>
            <p:cNvPr id="12" name="正方形/長方形 11">
              <a:extLst>
                <a:ext uri="{FF2B5EF4-FFF2-40B4-BE49-F238E27FC236}">
                  <a16:creationId xmlns:a16="http://schemas.microsoft.com/office/drawing/2014/main" id="{2F9F4A0B-F703-D956-C0B5-DD3715F05776}"/>
                </a:ext>
              </a:extLst>
            </p:cNvPr>
            <p:cNvSpPr/>
            <p:nvPr/>
          </p:nvSpPr>
          <p:spPr>
            <a:xfrm>
              <a:off x="4556832" y="3321126"/>
              <a:ext cx="648000" cy="1259999"/>
            </a:xfrm>
            <a:prstGeom prst="rect">
              <a:avLst/>
            </a:prstGeom>
            <a:pattFill prst="openDmnd">
              <a:fgClr>
                <a:schemeClr val="bg1">
                  <a:lumMod val="75000"/>
                </a:schemeClr>
              </a:fgClr>
              <a:bgClr>
                <a:schemeClr val="bg1"/>
              </a:bgClr>
            </a:pattFill>
            <a:ln w="15875">
              <a:solidFill>
                <a:schemeClr val="tx1"/>
              </a:solidFill>
            </a:ln>
            <a:effectLst/>
          </p:spPr>
          <p:style>
            <a:lnRef idx="1">
              <a:schemeClr val="accent4"/>
            </a:lnRef>
            <a:fillRef idx="2">
              <a:schemeClr val="accent4"/>
            </a:fillRef>
            <a:effectRef idx="1">
              <a:schemeClr val="accent4"/>
            </a:effectRef>
            <a:fontRef idx="minor">
              <a:schemeClr val="dk1"/>
            </a:fontRef>
          </p:style>
          <p:txBody>
            <a:bodyPr lIns="33231" rIns="33231" rtlCol="0" anchor="ctr"/>
            <a:lstStyle/>
            <a:p>
              <a:pPr algn="ctr">
                <a:defRPr/>
              </a:pPr>
              <a:endParaRPr lang="en-US" altLang="ja-JP" sz="1108">
                <a:solidFill>
                  <a:prstClr val="black"/>
                </a:solidFill>
                <a:latin typeface="BIZ UDPゴシック" panose="020B0400000000000000" pitchFamily="50" charset="-128"/>
                <a:ea typeface="BIZ UDPゴシック" panose="020B0400000000000000" pitchFamily="50" charset="-128"/>
              </a:endParaRPr>
            </a:p>
            <a:p>
              <a:pPr algn="ctr">
                <a:defRPr/>
              </a:pPr>
              <a:r>
                <a:rPr lang="en-US" altLang="ja-JP" sz="1108">
                  <a:solidFill>
                    <a:prstClr val="black"/>
                  </a:solidFill>
                  <a:latin typeface="BIZ UDPゴシック" panose="020B0400000000000000" pitchFamily="50" charset="-128"/>
                  <a:ea typeface="BIZ UDPゴシック" panose="020B0400000000000000" pitchFamily="50" charset="-128"/>
                </a:rPr>
                <a:t>500</a:t>
              </a:r>
            </a:p>
            <a:p>
              <a:pPr algn="ctr">
                <a:defRPr/>
              </a:pPr>
              <a:endParaRPr lang="ja-JP" altLang="en-US" sz="1108">
                <a:solidFill>
                  <a:prstClr val="black"/>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5DE401D8-7D1C-16A1-8DCB-AF2AE801E7DF}"/>
                </a:ext>
              </a:extLst>
            </p:cNvPr>
            <p:cNvCxnSpPr/>
            <p:nvPr/>
          </p:nvCxnSpPr>
          <p:spPr>
            <a:xfrm flipV="1">
              <a:off x="449090" y="2049041"/>
              <a:ext cx="0" cy="2538833"/>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sp>
          <p:nvSpPr>
            <p:cNvPr id="14" name="正方形/長方形 13">
              <a:extLst>
                <a:ext uri="{FF2B5EF4-FFF2-40B4-BE49-F238E27FC236}">
                  <a16:creationId xmlns:a16="http://schemas.microsoft.com/office/drawing/2014/main" id="{D156E4F1-C129-9950-0EBE-E0DA0FB86016}"/>
                </a:ext>
              </a:extLst>
            </p:cNvPr>
            <p:cNvSpPr/>
            <p:nvPr/>
          </p:nvSpPr>
          <p:spPr>
            <a:xfrm>
              <a:off x="2267744" y="3573126"/>
              <a:ext cx="648000" cy="1007999"/>
            </a:xfrm>
            <a:prstGeom prst="rect">
              <a:avLst/>
            </a:prstGeom>
            <a:pattFill prst="openDmnd">
              <a:fgClr>
                <a:schemeClr val="bg1">
                  <a:lumMod val="75000"/>
                </a:schemeClr>
              </a:fgClr>
              <a:bgClr>
                <a:schemeClr val="bg1"/>
              </a:bgClr>
            </a:pattFill>
            <a:ln w="15875">
              <a:solidFill>
                <a:schemeClr val="tx1"/>
              </a:solidFill>
            </a:ln>
            <a:effectLst/>
          </p:spPr>
          <p:style>
            <a:lnRef idx="1">
              <a:schemeClr val="accent4"/>
            </a:lnRef>
            <a:fillRef idx="2">
              <a:schemeClr val="accent4"/>
            </a:fillRef>
            <a:effectRef idx="1">
              <a:schemeClr val="accent4"/>
            </a:effectRef>
            <a:fontRef idx="minor">
              <a:schemeClr val="dk1"/>
            </a:fontRef>
          </p:style>
          <p:txBody>
            <a:bodyPr lIns="33231" rIns="33231" rtlCol="0" anchor="ctr"/>
            <a:lstStyle/>
            <a:p>
              <a:pPr algn="ctr">
                <a:defRPr/>
              </a:pPr>
              <a:endParaRPr lang="en-US" altLang="ja-JP" sz="1108">
                <a:solidFill>
                  <a:prstClr val="black"/>
                </a:solidFill>
                <a:latin typeface="BIZ UDPゴシック" panose="020B0400000000000000" pitchFamily="50" charset="-128"/>
                <a:ea typeface="BIZ UDPゴシック" panose="020B0400000000000000" pitchFamily="50" charset="-128"/>
              </a:endParaRPr>
            </a:p>
            <a:p>
              <a:pPr algn="ctr">
                <a:defRPr/>
              </a:pPr>
              <a:r>
                <a:rPr lang="en-US" altLang="ja-JP" sz="1108">
                  <a:solidFill>
                    <a:prstClr val="black"/>
                  </a:solidFill>
                  <a:latin typeface="BIZ UDPゴシック" panose="020B0400000000000000" pitchFamily="50" charset="-128"/>
                  <a:ea typeface="BIZ UDPゴシック" panose="020B0400000000000000" pitchFamily="50" charset="-128"/>
                </a:rPr>
                <a:t>400</a:t>
              </a:r>
            </a:p>
            <a:p>
              <a:pPr algn="ctr">
                <a:defRPr/>
              </a:pPr>
              <a:endParaRPr lang="ja-JP" altLang="en-US" sz="1108">
                <a:solidFill>
                  <a:prstClr val="black"/>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9DB058A8-14B0-EF95-27AA-0AF39A20F856}"/>
                </a:ext>
              </a:extLst>
            </p:cNvPr>
            <p:cNvSpPr txBox="1"/>
            <p:nvPr/>
          </p:nvSpPr>
          <p:spPr>
            <a:xfrm>
              <a:off x="8877390" y="3717449"/>
              <a:ext cx="301933" cy="255679"/>
            </a:xfrm>
            <a:prstGeom prst="rect">
              <a:avLst/>
            </a:prstGeom>
            <a:noFill/>
          </p:spPr>
          <p:txBody>
            <a:bodyPr wrap="none" lIns="33231" tIns="33231" rIns="33231" bIns="33231" rtlCol="0">
              <a:spAutoFit/>
            </a:bodyPr>
            <a:lstStyle/>
            <a:p>
              <a:pPr>
                <a:defRPr/>
              </a:pPr>
              <a:r>
                <a:rPr lang="ja-JP" altLang="en-US"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16" name="テキスト ボックス 15">
              <a:extLst>
                <a:ext uri="{FF2B5EF4-FFF2-40B4-BE49-F238E27FC236}">
                  <a16:creationId xmlns:a16="http://schemas.microsoft.com/office/drawing/2014/main" id="{C454B12D-ADDC-B314-FD04-E96DA8E2725A}"/>
                </a:ext>
              </a:extLst>
            </p:cNvPr>
            <p:cNvSpPr txBox="1"/>
            <p:nvPr/>
          </p:nvSpPr>
          <p:spPr>
            <a:xfrm>
              <a:off x="6974439" y="4572947"/>
              <a:ext cx="305406" cy="255679"/>
            </a:xfrm>
            <a:prstGeom prst="rect">
              <a:avLst/>
            </a:prstGeom>
            <a:noFill/>
          </p:spPr>
          <p:txBody>
            <a:bodyPr wrap="none" lIns="33231" tIns="33231" rIns="33231" bIns="33231" rtlCol="0">
              <a:spAutoFit/>
            </a:bodyPr>
            <a:lstStyle/>
            <a:p>
              <a:pPr>
                <a:defRPr/>
              </a:pPr>
              <a:r>
                <a:rPr lang="ja-JP" altLang="en-US" sz="1108">
                  <a:latin typeface="BIZ UDPゴシック" panose="020B0400000000000000" pitchFamily="50" charset="-128"/>
                  <a:ea typeface="BIZ UDPゴシック" panose="020B0400000000000000" pitchFamily="50" charset="-128"/>
                  <a:cs typeface="Meiryo UI" panose="020B0604030504040204" pitchFamily="50" charset="-128"/>
                </a:rPr>
                <a:t>Ｒ</a:t>
              </a:r>
              <a:r>
                <a:rPr lang="en-US" altLang="ja-JP" sz="1108">
                  <a:latin typeface="BIZ UDPゴシック" panose="020B0400000000000000" pitchFamily="50" charset="-128"/>
                  <a:ea typeface="BIZ UDPゴシック" panose="020B0400000000000000" pitchFamily="50" charset="-128"/>
                  <a:cs typeface="Meiryo UI" panose="020B0604030504040204" pitchFamily="50" charset="-128"/>
                </a:rPr>
                <a:t>6</a:t>
              </a:r>
              <a:endParaRPr lang="ja-JP" altLang="en-US" sz="1108">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21DDE21A-D566-53B4-118E-9311350A189B}"/>
                </a:ext>
              </a:extLst>
            </p:cNvPr>
            <p:cNvSpPr txBox="1"/>
            <p:nvPr/>
          </p:nvSpPr>
          <p:spPr>
            <a:xfrm>
              <a:off x="8172400" y="4572946"/>
              <a:ext cx="305406" cy="255679"/>
            </a:xfrm>
            <a:prstGeom prst="rect">
              <a:avLst/>
            </a:prstGeom>
            <a:noFill/>
          </p:spPr>
          <p:txBody>
            <a:bodyPr wrap="none" lIns="33231" tIns="33231" rIns="33231" bIns="33231" rtlCol="0">
              <a:spAutoFit/>
            </a:bodyPr>
            <a:lstStyle/>
            <a:p>
              <a:pPr>
                <a:defRPr/>
              </a:pPr>
              <a:r>
                <a:rPr lang="ja-JP" altLang="en-US"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Ｒ</a:t>
              </a:r>
              <a:r>
                <a:rPr lang="en-US" altLang="ja-JP"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7</a:t>
              </a:r>
              <a:endParaRPr lang="ja-JP" altLang="en-US"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6DD5BC71-C304-80AD-CF99-489B963DDD55}"/>
                </a:ext>
              </a:extLst>
            </p:cNvPr>
            <p:cNvSpPr txBox="1"/>
            <p:nvPr/>
          </p:nvSpPr>
          <p:spPr>
            <a:xfrm>
              <a:off x="1357815" y="4581124"/>
              <a:ext cx="286304" cy="255679"/>
            </a:xfrm>
            <a:prstGeom prst="rect">
              <a:avLst/>
            </a:prstGeom>
            <a:noFill/>
          </p:spPr>
          <p:txBody>
            <a:bodyPr wrap="none" lIns="33231" tIns="33231" rIns="33231" bIns="33231" rtlCol="0">
              <a:spAutoFit/>
            </a:bodyPr>
            <a:lstStyle/>
            <a:p>
              <a:pPr>
                <a:defRPr/>
              </a:pPr>
              <a:r>
                <a:rPr lang="ja-JP" altLang="en-US"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Ｒ</a:t>
              </a:r>
              <a:r>
                <a:rPr lang="en-US" altLang="ja-JP"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a:t>
              </a:r>
              <a:endParaRPr lang="ja-JP" altLang="en-US"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0A86C220-CD7C-8B95-D196-48E499B3A896}"/>
                </a:ext>
              </a:extLst>
            </p:cNvPr>
            <p:cNvSpPr txBox="1"/>
            <p:nvPr/>
          </p:nvSpPr>
          <p:spPr>
            <a:xfrm>
              <a:off x="2483768" y="4581124"/>
              <a:ext cx="305406" cy="255679"/>
            </a:xfrm>
            <a:prstGeom prst="rect">
              <a:avLst/>
            </a:prstGeom>
            <a:noFill/>
          </p:spPr>
          <p:txBody>
            <a:bodyPr wrap="none" lIns="33231" tIns="33231" rIns="33231" bIns="33231" rtlCol="0">
              <a:spAutoFit/>
            </a:bodyPr>
            <a:lstStyle/>
            <a:p>
              <a:pPr>
                <a:defRPr/>
              </a:pPr>
              <a:r>
                <a:rPr lang="ja-JP" altLang="en-US"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Ｒ</a:t>
              </a:r>
              <a:r>
                <a:rPr lang="en-US" altLang="ja-JP"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2</a:t>
              </a:r>
              <a:endParaRPr lang="ja-JP" altLang="en-US"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FEE47196-D66E-2CB0-F1C3-28DD32D9909A}"/>
                </a:ext>
              </a:extLst>
            </p:cNvPr>
            <p:cNvSpPr txBox="1"/>
            <p:nvPr/>
          </p:nvSpPr>
          <p:spPr>
            <a:xfrm>
              <a:off x="3590063" y="4572428"/>
              <a:ext cx="305406" cy="255679"/>
            </a:xfrm>
            <a:prstGeom prst="rect">
              <a:avLst/>
            </a:prstGeom>
            <a:noFill/>
          </p:spPr>
          <p:txBody>
            <a:bodyPr wrap="none" lIns="33231" tIns="33231" rIns="33231" bIns="33231" rtlCol="0">
              <a:spAutoFit/>
            </a:bodyPr>
            <a:lstStyle/>
            <a:p>
              <a:pPr>
                <a:defRPr/>
              </a:pPr>
              <a:r>
                <a:rPr lang="ja-JP" altLang="en-US"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Ｒ</a:t>
              </a:r>
              <a:r>
                <a:rPr lang="en-US" altLang="ja-JP"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3</a:t>
              </a:r>
              <a:endParaRPr lang="ja-JP" altLang="en-US"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637EEA20-6FC3-8ACE-4EC4-BF820634ACE7}"/>
                </a:ext>
              </a:extLst>
            </p:cNvPr>
            <p:cNvSpPr txBox="1"/>
            <p:nvPr/>
          </p:nvSpPr>
          <p:spPr>
            <a:xfrm>
              <a:off x="4742191" y="4571481"/>
              <a:ext cx="305406" cy="255679"/>
            </a:xfrm>
            <a:prstGeom prst="rect">
              <a:avLst/>
            </a:prstGeom>
            <a:noFill/>
          </p:spPr>
          <p:txBody>
            <a:bodyPr wrap="none" lIns="33231" tIns="33231" rIns="33231" bIns="33231" rtlCol="0">
              <a:spAutoFit/>
            </a:bodyPr>
            <a:lstStyle/>
            <a:p>
              <a:pPr>
                <a:defRPr/>
              </a:pPr>
              <a:r>
                <a:rPr lang="ja-JP" altLang="en-US" sz="1108">
                  <a:latin typeface="BIZ UDPゴシック" panose="020B0400000000000000" pitchFamily="50" charset="-128"/>
                  <a:ea typeface="BIZ UDPゴシック" panose="020B0400000000000000" pitchFamily="50" charset="-128"/>
                  <a:cs typeface="Meiryo UI" panose="020B0604030504040204" pitchFamily="50" charset="-128"/>
                </a:rPr>
                <a:t>Ｒ</a:t>
              </a:r>
              <a:r>
                <a:rPr lang="en-US" altLang="ja-JP" sz="1108">
                  <a:latin typeface="BIZ UDPゴシック" panose="020B0400000000000000" pitchFamily="50" charset="-128"/>
                  <a:ea typeface="BIZ UDPゴシック" panose="020B0400000000000000" pitchFamily="50" charset="-128"/>
                  <a:cs typeface="Meiryo UI" panose="020B0604030504040204" pitchFamily="50" charset="-128"/>
                </a:rPr>
                <a:t>4</a:t>
              </a:r>
              <a:endParaRPr lang="ja-JP" altLang="en-US" sz="1108">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BDF5A52D-1842-94D6-4C60-AE2790A31074}"/>
                </a:ext>
              </a:extLst>
            </p:cNvPr>
            <p:cNvSpPr txBox="1"/>
            <p:nvPr/>
          </p:nvSpPr>
          <p:spPr>
            <a:xfrm>
              <a:off x="5822312" y="4581124"/>
              <a:ext cx="305406" cy="255679"/>
            </a:xfrm>
            <a:prstGeom prst="rect">
              <a:avLst/>
            </a:prstGeom>
            <a:noFill/>
          </p:spPr>
          <p:txBody>
            <a:bodyPr wrap="none" lIns="33231" tIns="33231" rIns="33231" bIns="33231" rtlCol="0">
              <a:spAutoFit/>
            </a:bodyPr>
            <a:lstStyle/>
            <a:p>
              <a:pPr>
                <a:defRPr/>
              </a:pPr>
              <a:r>
                <a:rPr lang="ja-JP" altLang="en-US" sz="1108">
                  <a:latin typeface="BIZ UDPゴシック" panose="020B0400000000000000" pitchFamily="50" charset="-128"/>
                  <a:ea typeface="BIZ UDPゴシック" panose="020B0400000000000000" pitchFamily="50" charset="-128"/>
                  <a:cs typeface="Meiryo UI" panose="020B0604030504040204" pitchFamily="50" charset="-128"/>
                </a:rPr>
                <a:t>Ｒ</a:t>
              </a:r>
              <a:r>
                <a:rPr lang="en-US" altLang="ja-JP" sz="1108">
                  <a:latin typeface="BIZ UDPゴシック" panose="020B0400000000000000" pitchFamily="50" charset="-128"/>
                  <a:ea typeface="BIZ UDPゴシック" panose="020B0400000000000000" pitchFamily="50" charset="-128"/>
                  <a:cs typeface="Meiryo UI" panose="020B0604030504040204" pitchFamily="50" charset="-128"/>
                </a:rPr>
                <a:t>5</a:t>
              </a:r>
              <a:endParaRPr lang="ja-JP" altLang="en-US" sz="1108">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CE2B1700-CB96-DB20-46FA-E0E1CAB77170}"/>
                </a:ext>
              </a:extLst>
            </p:cNvPr>
            <p:cNvSpPr txBox="1"/>
            <p:nvPr/>
          </p:nvSpPr>
          <p:spPr>
            <a:xfrm>
              <a:off x="90677" y="2549703"/>
              <a:ext cx="318952" cy="1360736"/>
            </a:xfrm>
            <a:prstGeom prst="rect">
              <a:avLst/>
            </a:prstGeom>
            <a:noFill/>
          </p:spPr>
          <p:txBody>
            <a:bodyPr vert="eaVert" wrap="none" lIns="33231" tIns="33231" rIns="33231" bIns="33231" rtlCol="0">
              <a:spAutoFit/>
            </a:bodyPr>
            <a:lstStyle/>
            <a:p>
              <a:pPr>
                <a:defRPr/>
              </a:pPr>
              <a:r>
                <a:rPr lang="ja-JP" altLang="en-US" sz="1477" b="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各年度譲与額 </a:t>
              </a:r>
              <a:endParaRPr lang="ja-JP" altLang="en-US" sz="969">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D7EE0272-5F96-C63C-29C0-BC984AD3BCE8}"/>
                </a:ext>
              </a:extLst>
            </p:cNvPr>
            <p:cNvSpPr/>
            <p:nvPr/>
          </p:nvSpPr>
          <p:spPr>
            <a:xfrm>
              <a:off x="6804248" y="3827583"/>
              <a:ext cx="648000" cy="750923"/>
            </a:xfrm>
            <a:prstGeom prst="rect">
              <a:avLst/>
            </a:prstGeom>
            <a:pattFill prst="openDmnd">
              <a:fgClr>
                <a:schemeClr val="bg1">
                  <a:lumMod val="75000"/>
                </a:schemeClr>
              </a:fgClr>
              <a:bgClr>
                <a:schemeClr val="bg1"/>
              </a:bgClr>
            </a:pattFill>
            <a:ln w="15875">
              <a:solidFill>
                <a:schemeClr val="tx1"/>
              </a:solidFill>
            </a:ln>
            <a:effectLst/>
          </p:spPr>
          <p:style>
            <a:lnRef idx="1">
              <a:schemeClr val="accent4"/>
            </a:lnRef>
            <a:fillRef idx="2">
              <a:schemeClr val="accent4"/>
            </a:fillRef>
            <a:effectRef idx="1">
              <a:schemeClr val="accent4"/>
            </a:effectRef>
            <a:fontRef idx="minor">
              <a:schemeClr val="dk1"/>
            </a:fontRef>
          </p:style>
          <p:txBody>
            <a:bodyPr lIns="33231" rIns="33231" rtlCol="0" anchor="ctr"/>
            <a:lstStyle/>
            <a:p>
              <a:pPr algn="ctr">
                <a:defRPr/>
              </a:pPr>
              <a:r>
                <a:rPr lang="en-US" altLang="ja-JP" sz="1108">
                  <a:solidFill>
                    <a:prstClr val="black"/>
                  </a:solidFill>
                  <a:latin typeface="BIZ UDPゴシック" panose="020B0400000000000000" pitchFamily="50" charset="-128"/>
                  <a:ea typeface="BIZ UDPゴシック" panose="020B0400000000000000" pitchFamily="50" charset="-128"/>
                </a:rPr>
                <a:t>300</a:t>
              </a:r>
              <a:endParaRPr lang="ja-JP" altLang="en-US" sz="1108">
                <a:solidFill>
                  <a:prstClr val="black"/>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F78F981B-DD02-AD5F-56AF-0446CF825599}"/>
                </a:ext>
              </a:extLst>
            </p:cNvPr>
            <p:cNvSpPr/>
            <p:nvPr/>
          </p:nvSpPr>
          <p:spPr>
            <a:xfrm>
              <a:off x="7956376" y="3069126"/>
              <a:ext cx="648000" cy="1511999"/>
            </a:xfrm>
            <a:prstGeom prst="rect">
              <a:avLst/>
            </a:prstGeom>
            <a:solidFill>
              <a:schemeClr val="bg1">
                <a:lumMod val="75000"/>
              </a:schemeClr>
            </a:solidFill>
            <a:ln w="15875">
              <a:solidFill>
                <a:schemeClr val="tx1"/>
              </a:solidFill>
            </a:ln>
            <a:effectLst/>
          </p:spPr>
          <p:style>
            <a:lnRef idx="1">
              <a:schemeClr val="accent4"/>
            </a:lnRef>
            <a:fillRef idx="2">
              <a:schemeClr val="accent4"/>
            </a:fillRef>
            <a:effectRef idx="1">
              <a:schemeClr val="accent4"/>
            </a:effectRef>
            <a:fontRef idx="minor">
              <a:schemeClr val="dk1"/>
            </a:fontRef>
          </p:style>
          <p:txBody>
            <a:bodyPr lIns="33231" rIns="33231" rtlCol="0" anchor="ctr"/>
            <a:lstStyle/>
            <a:p>
              <a:pPr algn="ctr">
                <a:defRPr/>
              </a:pPr>
              <a:r>
                <a:rPr lang="en-US" altLang="ja-JP" sz="1108">
                  <a:solidFill>
                    <a:prstClr val="black"/>
                  </a:solidFill>
                  <a:latin typeface="BIZ UDPゴシック" panose="020B0400000000000000" pitchFamily="50" charset="-128"/>
                  <a:ea typeface="BIZ UDPゴシック" panose="020B0400000000000000" pitchFamily="50" charset="-128"/>
                </a:rPr>
                <a:t>600</a:t>
              </a:r>
              <a:endParaRPr lang="ja-JP" altLang="en-US" sz="1108">
                <a:solidFill>
                  <a:prstClr val="black"/>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0236BD35-4018-8E31-F477-A082E9649112}"/>
                </a:ext>
              </a:extLst>
            </p:cNvPr>
            <p:cNvSpPr/>
            <p:nvPr/>
          </p:nvSpPr>
          <p:spPr>
            <a:xfrm>
              <a:off x="1114852" y="4077126"/>
              <a:ext cx="648000" cy="503999"/>
            </a:xfrm>
            <a:prstGeom prst="rect">
              <a:avLst/>
            </a:prstGeom>
            <a:pattFill prst="wdUpDiag">
              <a:fgClr>
                <a:schemeClr val="bg1">
                  <a:lumMod val="65000"/>
                </a:schemeClr>
              </a:fgClr>
              <a:bgClr>
                <a:schemeClr val="bg1"/>
              </a:bgClr>
            </a:pattFill>
            <a:ln w="9525">
              <a:solidFill>
                <a:schemeClr val="tx1"/>
              </a:solidFill>
              <a:prstDash val="solid"/>
            </a:ln>
            <a:effectLst/>
          </p:spPr>
          <p:style>
            <a:lnRef idx="1">
              <a:schemeClr val="accent6"/>
            </a:lnRef>
            <a:fillRef idx="2">
              <a:schemeClr val="accent6"/>
            </a:fillRef>
            <a:effectRef idx="1">
              <a:schemeClr val="accent6"/>
            </a:effectRef>
            <a:fontRef idx="minor">
              <a:schemeClr val="dk1"/>
            </a:fontRef>
          </p:style>
          <p:txBody>
            <a:bodyPr lIns="33231" rIns="33231" rtlCol="0" anchor="ctr"/>
            <a:lstStyle/>
            <a:p>
              <a:pPr algn="ctr">
                <a:defRPr/>
              </a:pPr>
              <a:r>
                <a:rPr lang="en-US" altLang="ja-JP" sz="1108">
                  <a:solidFill>
                    <a:prstClr val="black"/>
                  </a:solidFill>
                  <a:latin typeface="BIZ UDPゴシック" panose="020B0400000000000000" pitchFamily="50" charset="-128"/>
                  <a:ea typeface="BIZ UDPゴシック" panose="020B0400000000000000" pitchFamily="50" charset="-128"/>
                </a:rPr>
                <a:t>200</a:t>
              </a:r>
              <a:endParaRPr lang="ja-JP" altLang="en-US" sz="1108">
                <a:solidFill>
                  <a:prstClr val="black"/>
                </a:solidFill>
                <a:latin typeface="BIZ UDPゴシック" panose="020B0400000000000000" pitchFamily="50" charset="-128"/>
                <a:ea typeface="BIZ UDPゴシック" panose="020B0400000000000000" pitchFamily="50" charset="-128"/>
              </a:endParaRPr>
            </a:p>
          </p:txBody>
        </p:sp>
        <p:cxnSp>
          <p:nvCxnSpPr>
            <p:cNvPr id="28" name="直線コネクタ 27">
              <a:extLst>
                <a:ext uri="{FF2B5EF4-FFF2-40B4-BE49-F238E27FC236}">
                  <a16:creationId xmlns:a16="http://schemas.microsoft.com/office/drawing/2014/main" id="{5B81551C-8E5A-CA7D-6C20-793518AE975C}"/>
                </a:ext>
              </a:extLst>
            </p:cNvPr>
            <p:cNvCxnSpPr/>
            <p:nvPr/>
          </p:nvCxnSpPr>
          <p:spPr>
            <a:xfrm>
              <a:off x="448513" y="4581125"/>
              <a:ext cx="8587983"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29" name="正方形/長方形 28">
            <a:extLst>
              <a:ext uri="{FF2B5EF4-FFF2-40B4-BE49-F238E27FC236}">
                <a16:creationId xmlns:a16="http://schemas.microsoft.com/office/drawing/2014/main" id="{7FA86F49-05FB-E2D2-53FF-8AC9F1C906E4}"/>
              </a:ext>
            </a:extLst>
          </p:cNvPr>
          <p:cNvSpPr/>
          <p:nvPr/>
        </p:nvSpPr>
        <p:spPr>
          <a:xfrm>
            <a:off x="8577706" y="4578056"/>
            <a:ext cx="180015" cy="9114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2040423A-D4A0-46D3-9648-7E39D55E1EBD}"/>
              </a:ext>
            </a:extLst>
          </p:cNvPr>
          <p:cNvSpPr txBox="1"/>
          <p:nvPr/>
        </p:nvSpPr>
        <p:spPr>
          <a:xfrm>
            <a:off x="376990" y="4758379"/>
            <a:ext cx="782050" cy="223308"/>
          </a:xfrm>
          <a:prstGeom prst="rect">
            <a:avLst/>
          </a:prstGeom>
          <a:noFill/>
        </p:spPr>
        <p:txBody>
          <a:bodyPr wrap="none" lIns="33231" tIns="33231" rIns="33231" bIns="33231" rtlCol="0">
            <a:spAutoFit/>
          </a:bodyPr>
          <a:lstStyle/>
          <a:p>
            <a:pPr marL="82064" indent="-82064">
              <a:defRPr/>
            </a:pPr>
            <a:r>
              <a:rPr lang="ja-JP" altLang="en-US" sz="1015">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市：県の割合</a:t>
            </a:r>
          </a:p>
        </p:txBody>
      </p:sp>
      <p:sp>
        <p:nvSpPr>
          <p:cNvPr id="31" name="テキスト ボックス 30">
            <a:extLst>
              <a:ext uri="{FF2B5EF4-FFF2-40B4-BE49-F238E27FC236}">
                <a16:creationId xmlns:a16="http://schemas.microsoft.com/office/drawing/2014/main" id="{E8B47650-208D-7B7C-103B-3B41FC5D10F4}"/>
              </a:ext>
            </a:extLst>
          </p:cNvPr>
          <p:cNvSpPr txBox="1"/>
          <p:nvPr/>
        </p:nvSpPr>
        <p:spPr>
          <a:xfrm>
            <a:off x="494781" y="5007397"/>
            <a:ext cx="692282" cy="216254"/>
          </a:xfrm>
          <a:prstGeom prst="rect">
            <a:avLst/>
          </a:prstGeom>
          <a:noFill/>
        </p:spPr>
        <p:txBody>
          <a:bodyPr wrap="none" lIns="33231" tIns="33231" rIns="33231" bIns="33231" rtlCol="0">
            <a:spAutoFit/>
          </a:bodyPr>
          <a:lstStyle/>
          <a:p>
            <a:pPr marL="82064" indent="-82064">
              <a:defRPr/>
            </a:pPr>
            <a:r>
              <a:rPr lang="ja-JP" altLang="en-US" sz="969">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（市町村分）</a:t>
            </a:r>
          </a:p>
        </p:txBody>
      </p:sp>
      <p:sp>
        <p:nvSpPr>
          <p:cNvPr id="32" name="テキスト ボックス 31">
            <a:extLst>
              <a:ext uri="{FF2B5EF4-FFF2-40B4-BE49-F238E27FC236}">
                <a16:creationId xmlns:a16="http://schemas.microsoft.com/office/drawing/2014/main" id="{C1F0A724-E1EF-C897-6516-B58BD825C421}"/>
              </a:ext>
            </a:extLst>
          </p:cNvPr>
          <p:cNvSpPr txBox="1"/>
          <p:nvPr/>
        </p:nvSpPr>
        <p:spPr>
          <a:xfrm>
            <a:off x="376990" y="5273273"/>
            <a:ext cx="817316" cy="216254"/>
          </a:xfrm>
          <a:prstGeom prst="rect">
            <a:avLst/>
          </a:prstGeom>
          <a:noFill/>
        </p:spPr>
        <p:txBody>
          <a:bodyPr wrap="none" lIns="33231" tIns="33231" rIns="33231" bIns="33231" rtlCol="0">
            <a:spAutoFit/>
          </a:bodyPr>
          <a:lstStyle/>
          <a:p>
            <a:pPr marL="82064" indent="-82064">
              <a:defRPr/>
            </a:pPr>
            <a:r>
              <a:rPr lang="ja-JP" altLang="en-US" sz="969">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（都道府県分）</a:t>
            </a:r>
          </a:p>
        </p:txBody>
      </p:sp>
      <p:sp>
        <p:nvSpPr>
          <p:cNvPr id="33" name="テキスト ボックス 32">
            <a:extLst>
              <a:ext uri="{FF2B5EF4-FFF2-40B4-BE49-F238E27FC236}">
                <a16:creationId xmlns:a16="http://schemas.microsoft.com/office/drawing/2014/main" id="{2C68407B-AAB6-8E9B-5F6F-A21DA0B8B5D0}"/>
              </a:ext>
            </a:extLst>
          </p:cNvPr>
          <p:cNvSpPr txBox="1"/>
          <p:nvPr/>
        </p:nvSpPr>
        <p:spPr>
          <a:xfrm>
            <a:off x="2980388" y="5534659"/>
            <a:ext cx="1823516" cy="714811"/>
          </a:xfrm>
          <a:prstGeom prst="rect">
            <a:avLst/>
          </a:prstGeom>
          <a:noFill/>
        </p:spPr>
        <p:txBody>
          <a:bodyPr wrap="square" rtlCol="0">
            <a:spAutoFit/>
          </a:bodyPr>
          <a:lstStyle/>
          <a:p>
            <a:pPr fontAlgn="ctr">
              <a:spcAft>
                <a:spcPts val="554"/>
              </a:spcAft>
              <a:defRPr/>
            </a:pPr>
            <a:r>
              <a:rPr lang="en-US" altLang="ja-JP" sz="1015">
                <a:solidFill>
                  <a:prstClr val="black"/>
                </a:solidFill>
                <a:latin typeface="BIZ UDPゴシック" panose="020B0400000000000000" pitchFamily="50" charset="-128"/>
                <a:ea typeface="BIZ UDPゴシック" panose="020B0400000000000000" pitchFamily="50" charset="-128"/>
              </a:rPr>
              <a:t> 55</a:t>
            </a:r>
            <a:r>
              <a:rPr lang="ja-JP" altLang="ja-JP" sz="1015">
                <a:solidFill>
                  <a:prstClr val="black"/>
                </a:solidFill>
                <a:latin typeface="BIZ UDPゴシック" panose="020B0400000000000000" pitchFamily="50" charset="-128"/>
                <a:ea typeface="BIZ UDPゴシック" panose="020B0400000000000000" pitchFamily="50" charset="-128"/>
              </a:rPr>
              <a:t>％</a:t>
            </a:r>
            <a:r>
              <a:rPr lang="ja-JP" altLang="en-US" sz="1015">
                <a:solidFill>
                  <a:prstClr val="black"/>
                </a:solidFill>
                <a:latin typeface="BIZ UDPゴシック" panose="020B0400000000000000" pitchFamily="50" charset="-128"/>
                <a:ea typeface="BIZ UDPゴシック" panose="020B0400000000000000" pitchFamily="50" charset="-128"/>
              </a:rPr>
              <a:t>　：　</a:t>
            </a:r>
            <a:r>
              <a:rPr lang="ja-JP" altLang="ja-JP" sz="1015">
                <a:solidFill>
                  <a:prstClr val="black"/>
                </a:solidFill>
                <a:latin typeface="BIZ UDPゴシック" panose="020B0400000000000000" pitchFamily="50" charset="-128"/>
                <a:ea typeface="BIZ UDPゴシック" panose="020B0400000000000000" pitchFamily="50" charset="-128"/>
              </a:rPr>
              <a:t>私有林人工林面積</a:t>
            </a:r>
            <a:endParaRPr lang="ja-JP" altLang="ja-JP" sz="969">
              <a:solidFill>
                <a:prstClr val="black"/>
              </a:solidFill>
              <a:latin typeface="BIZ UDPゴシック" panose="020B0400000000000000" pitchFamily="50" charset="-128"/>
              <a:ea typeface="BIZ UDPゴシック" panose="020B0400000000000000" pitchFamily="50" charset="-128"/>
            </a:endParaRPr>
          </a:p>
          <a:p>
            <a:pPr fontAlgn="ctr">
              <a:spcAft>
                <a:spcPts val="554"/>
              </a:spcAft>
              <a:defRPr/>
            </a:pPr>
            <a:r>
              <a:rPr lang="en-US" altLang="ja-JP" sz="1015">
                <a:solidFill>
                  <a:prstClr val="black"/>
                </a:solidFill>
                <a:latin typeface="BIZ UDPゴシック" panose="020B0400000000000000" pitchFamily="50" charset="-128"/>
                <a:ea typeface="BIZ UDPゴシック" panose="020B0400000000000000" pitchFamily="50" charset="-128"/>
              </a:rPr>
              <a:t> </a:t>
            </a:r>
            <a:r>
              <a:rPr lang="ja-JP" altLang="ja-JP" sz="1015">
                <a:solidFill>
                  <a:prstClr val="black"/>
                </a:solidFill>
                <a:latin typeface="BIZ UDPゴシック" panose="020B0400000000000000" pitchFamily="50" charset="-128"/>
                <a:ea typeface="BIZ UDPゴシック" panose="020B0400000000000000" pitchFamily="50" charset="-128"/>
              </a:rPr>
              <a:t>２０％</a:t>
            </a:r>
            <a:r>
              <a:rPr lang="ja-JP" altLang="en-US" sz="1015">
                <a:solidFill>
                  <a:prstClr val="black"/>
                </a:solidFill>
                <a:latin typeface="BIZ UDPゴシック" panose="020B0400000000000000" pitchFamily="50" charset="-128"/>
                <a:ea typeface="BIZ UDPゴシック" panose="020B0400000000000000" pitchFamily="50" charset="-128"/>
              </a:rPr>
              <a:t>　：　</a:t>
            </a:r>
            <a:r>
              <a:rPr lang="ja-JP" altLang="ja-JP" sz="1015">
                <a:solidFill>
                  <a:prstClr val="black"/>
                </a:solidFill>
                <a:latin typeface="BIZ UDPゴシック" panose="020B0400000000000000" pitchFamily="50" charset="-128"/>
                <a:ea typeface="BIZ UDPゴシック" panose="020B0400000000000000" pitchFamily="50" charset="-128"/>
              </a:rPr>
              <a:t>林業就業者数</a:t>
            </a:r>
          </a:p>
          <a:p>
            <a:pPr fontAlgn="ctr">
              <a:spcAft>
                <a:spcPts val="554"/>
              </a:spcAft>
              <a:defRPr/>
            </a:pPr>
            <a:r>
              <a:rPr lang="en-US" altLang="ja-JP" sz="1015">
                <a:solidFill>
                  <a:prstClr val="black"/>
                </a:solidFill>
                <a:latin typeface="BIZ UDPゴシック" panose="020B0400000000000000" pitchFamily="50" charset="-128"/>
                <a:ea typeface="BIZ UDPゴシック" panose="020B0400000000000000" pitchFamily="50" charset="-128"/>
              </a:rPr>
              <a:t> 25</a:t>
            </a:r>
            <a:r>
              <a:rPr lang="ja-JP" altLang="ja-JP" sz="1015">
                <a:solidFill>
                  <a:prstClr val="black"/>
                </a:solidFill>
                <a:latin typeface="BIZ UDPゴシック" panose="020B0400000000000000" pitchFamily="50" charset="-128"/>
                <a:ea typeface="BIZ UDPゴシック" panose="020B0400000000000000" pitchFamily="50" charset="-128"/>
              </a:rPr>
              <a:t>％</a:t>
            </a:r>
            <a:r>
              <a:rPr lang="ja-JP" altLang="en-US" sz="1015">
                <a:solidFill>
                  <a:prstClr val="black"/>
                </a:solidFill>
                <a:latin typeface="BIZ UDPゴシック" panose="020B0400000000000000" pitchFamily="50" charset="-128"/>
                <a:ea typeface="BIZ UDPゴシック" panose="020B0400000000000000" pitchFamily="50" charset="-128"/>
              </a:rPr>
              <a:t>　：　</a:t>
            </a:r>
            <a:r>
              <a:rPr lang="ja-JP" altLang="ja-JP" sz="1015">
                <a:solidFill>
                  <a:prstClr val="black"/>
                </a:solidFill>
                <a:latin typeface="BIZ UDPゴシック" panose="020B0400000000000000" pitchFamily="50" charset="-128"/>
                <a:ea typeface="BIZ UDPゴシック" panose="020B0400000000000000" pitchFamily="50" charset="-128"/>
              </a:rPr>
              <a:t>人口</a:t>
            </a:r>
            <a:endParaRPr lang="ja-JP" altLang="en-US" sz="1015">
              <a:solidFill>
                <a:prstClr val="black"/>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E6159506-687D-4E89-1942-A25B3D966E06}"/>
              </a:ext>
            </a:extLst>
          </p:cNvPr>
          <p:cNvSpPr txBox="1"/>
          <p:nvPr/>
        </p:nvSpPr>
        <p:spPr>
          <a:xfrm>
            <a:off x="1518072" y="5723411"/>
            <a:ext cx="999090" cy="262829"/>
          </a:xfrm>
          <a:prstGeom prst="rect">
            <a:avLst/>
          </a:prstGeom>
          <a:noFill/>
          <a:ln w="6350">
            <a:solidFill>
              <a:schemeClr val="tx1"/>
            </a:solidFill>
          </a:ln>
        </p:spPr>
        <p:txBody>
          <a:bodyPr wrap="square" rtlCol="0" anchor="ctr" anchorCtr="1">
            <a:spAutoFit/>
          </a:bodyPr>
          <a:lstStyle/>
          <a:p>
            <a:pPr fontAlgn="ctr">
              <a:defRPr/>
            </a:pPr>
            <a:r>
              <a:rPr lang="ja-JP" altLang="en-US" sz="1108">
                <a:solidFill>
                  <a:prstClr val="black"/>
                </a:solidFill>
                <a:latin typeface="BIZ UDPゴシック" panose="020B0400000000000000" pitchFamily="50" charset="-128"/>
                <a:ea typeface="BIZ UDPゴシック" panose="020B0400000000000000" pitchFamily="50" charset="-128"/>
              </a:rPr>
              <a:t>市町村分</a:t>
            </a:r>
          </a:p>
        </p:txBody>
      </p:sp>
      <p:grpSp>
        <p:nvGrpSpPr>
          <p:cNvPr id="35" name="グループ化 34">
            <a:extLst>
              <a:ext uri="{FF2B5EF4-FFF2-40B4-BE49-F238E27FC236}">
                <a16:creationId xmlns:a16="http://schemas.microsoft.com/office/drawing/2014/main" id="{FBC9D667-EA15-B48D-AAC9-9013EB7EACE3}"/>
              </a:ext>
            </a:extLst>
          </p:cNvPr>
          <p:cNvGrpSpPr/>
          <p:nvPr/>
        </p:nvGrpSpPr>
        <p:grpSpPr>
          <a:xfrm>
            <a:off x="2515107" y="5628849"/>
            <a:ext cx="459365" cy="468919"/>
            <a:chOff x="1838793" y="5772948"/>
            <a:chExt cx="497645" cy="507996"/>
          </a:xfrm>
        </p:grpSpPr>
        <p:cxnSp>
          <p:nvCxnSpPr>
            <p:cNvPr id="36" name="直線コネクタ 35">
              <a:extLst>
                <a:ext uri="{FF2B5EF4-FFF2-40B4-BE49-F238E27FC236}">
                  <a16:creationId xmlns:a16="http://schemas.microsoft.com/office/drawing/2014/main" id="{E643EAF7-16E2-0471-E169-E64960EE47BE}"/>
                </a:ext>
              </a:extLst>
            </p:cNvPr>
            <p:cNvCxnSpPr/>
            <p:nvPr/>
          </p:nvCxnSpPr>
          <p:spPr>
            <a:xfrm flipV="1">
              <a:off x="1838793" y="6032708"/>
              <a:ext cx="485528" cy="1197"/>
            </a:xfrm>
            <a:prstGeom prst="line">
              <a:avLst/>
            </a:prstGeom>
            <a:ln w="9525"/>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0D82C767-12D5-65B3-C288-6D567766E8F6}"/>
                </a:ext>
              </a:extLst>
            </p:cNvPr>
            <p:cNvCxnSpPr/>
            <p:nvPr/>
          </p:nvCxnSpPr>
          <p:spPr>
            <a:xfrm flipV="1">
              <a:off x="2120438" y="5772949"/>
              <a:ext cx="216000"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6E6E34BB-BE1D-5734-8DE2-38E18B559A7C}"/>
                </a:ext>
              </a:extLst>
            </p:cNvPr>
            <p:cNvCxnSpPr/>
            <p:nvPr/>
          </p:nvCxnSpPr>
          <p:spPr>
            <a:xfrm flipV="1">
              <a:off x="2120438" y="6280944"/>
              <a:ext cx="216000"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B1688938-799A-6227-1C9C-C0E43FD6412B}"/>
                </a:ext>
              </a:extLst>
            </p:cNvPr>
            <p:cNvCxnSpPr/>
            <p:nvPr/>
          </p:nvCxnSpPr>
          <p:spPr>
            <a:xfrm>
              <a:off x="2122903" y="5772948"/>
              <a:ext cx="0" cy="504000"/>
            </a:xfrm>
            <a:prstGeom prst="line">
              <a:avLst/>
            </a:prstGeom>
            <a:ln w="9525"/>
          </p:spPr>
          <p:style>
            <a:lnRef idx="1">
              <a:schemeClr val="dk1"/>
            </a:lnRef>
            <a:fillRef idx="0">
              <a:schemeClr val="dk1"/>
            </a:fillRef>
            <a:effectRef idx="0">
              <a:schemeClr val="dk1"/>
            </a:effectRef>
            <a:fontRef idx="minor">
              <a:schemeClr val="tx1"/>
            </a:fontRef>
          </p:style>
        </p:cxnSp>
      </p:grpSp>
      <p:sp>
        <p:nvSpPr>
          <p:cNvPr id="40" name="テキスト ボックス 39">
            <a:extLst>
              <a:ext uri="{FF2B5EF4-FFF2-40B4-BE49-F238E27FC236}">
                <a16:creationId xmlns:a16="http://schemas.microsoft.com/office/drawing/2014/main" id="{0A1E13E1-8A53-D368-5028-5A3185FFA460}"/>
              </a:ext>
            </a:extLst>
          </p:cNvPr>
          <p:cNvSpPr txBox="1"/>
          <p:nvPr/>
        </p:nvSpPr>
        <p:spPr>
          <a:xfrm>
            <a:off x="1518072" y="6160670"/>
            <a:ext cx="999090" cy="262829"/>
          </a:xfrm>
          <a:prstGeom prst="rect">
            <a:avLst/>
          </a:prstGeom>
          <a:noFill/>
          <a:ln w="6350">
            <a:solidFill>
              <a:schemeClr val="tx1"/>
            </a:solidFill>
          </a:ln>
        </p:spPr>
        <p:txBody>
          <a:bodyPr wrap="square" rtlCol="0" anchor="ctr" anchorCtr="1">
            <a:spAutoFit/>
          </a:bodyPr>
          <a:lstStyle/>
          <a:p>
            <a:pPr fontAlgn="ctr">
              <a:defRPr/>
            </a:pPr>
            <a:r>
              <a:rPr lang="ja-JP" altLang="en-US" sz="1108">
                <a:solidFill>
                  <a:prstClr val="black"/>
                </a:solidFill>
                <a:latin typeface="BIZ UDPゴシック" panose="020B0400000000000000" pitchFamily="50" charset="-128"/>
                <a:ea typeface="BIZ UDPゴシック" panose="020B0400000000000000" pitchFamily="50" charset="-128"/>
              </a:rPr>
              <a:t>都道府県分</a:t>
            </a:r>
          </a:p>
        </p:txBody>
      </p:sp>
      <p:cxnSp>
        <p:nvCxnSpPr>
          <p:cNvPr id="41" name="直線コネクタ 40">
            <a:extLst>
              <a:ext uri="{FF2B5EF4-FFF2-40B4-BE49-F238E27FC236}">
                <a16:creationId xmlns:a16="http://schemas.microsoft.com/office/drawing/2014/main" id="{D1C8EFBC-2FFF-9483-106E-E18A0F87BF8A}"/>
              </a:ext>
            </a:extLst>
          </p:cNvPr>
          <p:cNvCxnSpPr/>
          <p:nvPr/>
        </p:nvCxnSpPr>
        <p:spPr>
          <a:xfrm flipV="1">
            <a:off x="2515106" y="6296072"/>
            <a:ext cx="448180" cy="1105"/>
          </a:xfrm>
          <a:prstGeom prst="line">
            <a:avLst/>
          </a:prstGeom>
          <a:ln w="9525"/>
        </p:spPr>
        <p:style>
          <a:lnRef idx="1">
            <a:schemeClr val="dk1"/>
          </a:lnRef>
          <a:fillRef idx="0">
            <a:schemeClr val="dk1"/>
          </a:fillRef>
          <a:effectRef idx="0">
            <a:schemeClr val="dk1"/>
          </a:effectRef>
          <a:fontRef idx="minor">
            <a:schemeClr val="tx1"/>
          </a:fontRef>
        </p:style>
      </p:cxnSp>
      <p:sp>
        <p:nvSpPr>
          <p:cNvPr id="42" name="テキスト ボックス 41">
            <a:extLst>
              <a:ext uri="{FF2B5EF4-FFF2-40B4-BE49-F238E27FC236}">
                <a16:creationId xmlns:a16="http://schemas.microsoft.com/office/drawing/2014/main" id="{07ABCE88-64BB-D450-4B4D-7FDEA5A3BFE1}"/>
              </a:ext>
            </a:extLst>
          </p:cNvPr>
          <p:cNvSpPr txBox="1"/>
          <p:nvPr/>
        </p:nvSpPr>
        <p:spPr>
          <a:xfrm>
            <a:off x="2980390" y="6190592"/>
            <a:ext cx="1247457" cy="248530"/>
          </a:xfrm>
          <a:prstGeom prst="rect">
            <a:avLst/>
          </a:prstGeom>
          <a:noFill/>
        </p:spPr>
        <p:txBody>
          <a:bodyPr wrap="none" rtlCol="0">
            <a:spAutoFit/>
          </a:bodyPr>
          <a:lstStyle/>
          <a:p>
            <a:pPr fontAlgn="ctr">
              <a:defRPr/>
            </a:pPr>
            <a:r>
              <a:rPr lang="en-US" altLang="ja-JP" sz="1015">
                <a:solidFill>
                  <a:prstClr val="black"/>
                </a:solidFill>
                <a:latin typeface="BIZ UDPゴシック" panose="020B0400000000000000" pitchFamily="50" charset="-128"/>
                <a:ea typeface="BIZ UDPゴシック" panose="020B0400000000000000" pitchFamily="50" charset="-128"/>
              </a:rPr>
              <a:t> </a:t>
            </a:r>
            <a:r>
              <a:rPr lang="ja-JP" altLang="ja-JP" sz="1015">
                <a:solidFill>
                  <a:prstClr val="black"/>
                </a:solidFill>
                <a:latin typeface="BIZ UDPゴシック" panose="020B0400000000000000" pitchFamily="50" charset="-128"/>
                <a:ea typeface="BIZ UDPゴシック" panose="020B0400000000000000" pitchFamily="50" charset="-128"/>
              </a:rPr>
              <a:t>市町村と同じ基準</a:t>
            </a:r>
            <a:endParaRPr lang="ja-JP" altLang="en-US" sz="1015">
              <a:solidFill>
                <a:prstClr val="black"/>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2BFD6198-5E90-444E-E4A2-C2CB8866F87D}"/>
              </a:ext>
            </a:extLst>
          </p:cNvPr>
          <p:cNvSpPr txBox="1"/>
          <p:nvPr/>
        </p:nvSpPr>
        <p:spPr>
          <a:xfrm>
            <a:off x="4708580" y="5555289"/>
            <a:ext cx="2024267" cy="220188"/>
          </a:xfrm>
          <a:prstGeom prst="rect">
            <a:avLst/>
          </a:prstGeom>
          <a:noFill/>
        </p:spPr>
        <p:txBody>
          <a:bodyPr wrap="square" rtlCol="0">
            <a:spAutoFit/>
          </a:bodyPr>
          <a:lstStyle/>
          <a:p>
            <a:pPr fontAlgn="ctr">
              <a:spcAft>
                <a:spcPts val="554"/>
              </a:spcAft>
              <a:defRPr/>
            </a:pPr>
            <a:r>
              <a:rPr lang="ja-JP" altLang="en-US" sz="831">
                <a:solidFill>
                  <a:prstClr val="black"/>
                </a:solidFill>
                <a:latin typeface="BIZ UDPゴシック" panose="020B0400000000000000" pitchFamily="50" charset="-128"/>
                <a:ea typeface="BIZ UDPゴシック" panose="020B0400000000000000" pitchFamily="50" charset="-128"/>
              </a:rPr>
              <a:t>（</a:t>
            </a:r>
            <a:r>
              <a:rPr lang="en-US" altLang="ja-JP" sz="831">
                <a:solidFill>
                  <a:prstClr val="black"/>
                </a:solidFill>
                <a:latin typeface="BIZ UDPゴシック" panose="020B0400000000000000" pitchFamily="50" charset="-128"/>
                <a:ea typeface="BIZ UDPゴシック" panose="020B0400000000000000" pitchFamily="50" charset="-128"/>
              </a:rPr>
              <a:t>※</a:t>
            </a:r>
            <a:r>
              <a:rPr lang="ja-JP" altLang="en-US" sz="831">
                <a:solidFill>
                  <a:prstClr val="black"/>
                </a:solidFill>
                <a:latin typeface="BIZ UDPゴシック" panose="020B0400000000000000" pitchFamily="50" charset="-128"/>
                <a:ea typeface="BIZ UDPゴシック" panose="020B0400000000000000" pitchFamily="50" charset="-128"/>
              </a:rPr>
              <a:t>以下のとおり林野率による補正）</a:t>
            </a:r>
            <a:endParaRPr lang="ja-JP" altLang="ja-JP" sz="831">
              <a:solidFill>
                <a:prstClr val="black"/>
              </a:solidFill>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4D60BA2E-354B-8398-28E6-8292B09C69E8}"/>
              </a:ext>
            </a:extLst>
          </p:cNvPr>
          <p:cNvSpPr txBox="1"/>
          <p:nvPr/>
        </p:nvSpPr>
        <p:spPr>
          <a:xfrm>
            <a:off x="542036" y="5554780"/>
            <a:ext cx="778844" cy="237607"/>
          </a:xfrm>
          <a:prstGeom prst="rect">
            <a:avLst/>
          </a:prstGeom>
          <a:noFill/>
        </p:spPr>
        <p:txBody>
          <a:bodyPr wrap="none" lIns="33231" tIns="33231" rIns="33231" bIns="33231" rtlCol="0">
            <a:spAutoFit/>
          </a:bodyPr>
          <a:lstStyle/>
          <a:p>
            <a:pPr marL="82064" indent="-82064">
              <a:defRPr/>
            </a:pPr>
            <a:r>
              <a:rPr lang="en-US" altLang="ja-JP"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譲与基準</a:t>
            </a:r>
            <a:r>
              <a:rPr lang="en-US" altLang="ja-JP"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ja-JP" altLang="en-US"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5" name="右矢印 117">
            <a:extLst>
              <a:ext uri="{FF2B5EF4-FFF2-40B4-BE49-F238E27FC236}">
                <a16:creationId xmlns:a16="http://schemas.microsoft.com/office/drawing/2014/main" id="{493AC11A-F572-4A0D-3199-101F9BDB3021}"/>
              </a:ext>
            </a:extLst>
          </p:cNvPr>
          <p:cNvSpPr/>
          <p:nvPr/>
        </p:nvSpPr>
        <p:spPr>
          <a:xfrm>
            <a:off x="6632537" y="2125155"/>
            <a:ext cx="1912835" cy="661206"/>
          </a:xfrm>
          <a:prstGeom prst="rightArrow">
            <a:avLst>
              <a:gd name="adj1" fmla="val 56465"/>
              <a:gd name="adj2" fmla="val 95379"/>
            </a:avLst>
          </a:prstGeom>
          <a:solidFill>
            <a:schemeClr val="tx1">
              <a:lumMod val="75000"/>
              <a:lumOff val="25000"/>
            </a:schemeClr>
          </a:solidFill>
          <a:ln w="254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66462" rIns="66462" rtlCol="0" anchor="ctr"/>
          <a:lstStyle/>
          <a:p>
            <a:pPr>
              <a:defRPr/>
            </a:pPr>
            <a:r>
              <a:rPr lang="ja-JP" altLang="en-US" sz="1292">
                <a:solidFill>
                  <a:prstClr val="white"/>
                </a:solidFill>
                <a:latin typeface="BIZ UDPゴシック" panose="020B0400000000000000" pitchFamily="50" charset="-128"/>
                <a:ea typeface="BIZ UDPゴシック" panose="020B0400000000000000" pitchFamily="50" charset="-128"/>
              </a:rPr>
              <a:t>森林環境税課税 （年額：</a:t>
            </a:r>
            <a:r>
              <a:rPr lang="en-US" altLang="ja-JP" sz="1292">
                <a:solidFill>
                  <a:prstClr val="white"/>
                </a:solidFill>
                <a:latin typeface="BIZ UDPゴシック" panose="020B0400000000000000" pitchFamily="50" charset="-128"/>
                <a:ea typeface="BIZ UDPゴシック" panose="020B0400000000000000" pitchFamily="50" charset="-128"/>
              </a:rPr>
              <a:t>1,000</a:t>
            </a:r>
            <a:r>
              <a:rPr lang="ja-JP" altLang="en-US" sz="1292">
                <a:solidFill>
                  <a:prstClr val="white"/>
                </a:solidFill>
                <a:latin typeface="BIZ UDPゴシック" panose="020B0400000000000000" pitchFamily="50" charset="-128"/>
                <a:ea typeface="BIZ UDPゴシック" panose="020B0400000000000000" pitchFamily="50" charset="-128"/>
              </a:rPr>
              <a:t>円）</a:t>
            </a:r>
          </a:p>
        </p:txBody>
      </p:sp>
      <p:sp>
        <p:nvSpPr>
          <p:cNvPr id="54" name="テキスト ボックス 53">
            <a:extLst>
              <a:ext uri="{FF2B5EF4-FFF2-40B4-BE49-F238E27FC236}">
                <a16:creationId xmlns:a16="http://schemas.microsoft.com/office/drawing/2014/main" id="{53745BBF-CDB9-01C6-D8CA-B0E88A35C167}"/>
              </a:ext>
            </a:extLst>
          </p:cNvPr>
          <p:cNvSpPr txBox="1"/>
          <p:nvPr/>
        </p:nvSpPr>
        <p:spPr>
          <a:xfrm>
            <a:off x="6564277" y="2795594"/>
            <a:ext cx="825583" cy="323592"/>
          </a:xfrm>
          <a:prstGeom prst="rect">
            <a:avLst/>
          </a:prstGeom>
          <a:noFill/>
        </p:spPr>
        <p:txBody>
          <a:bodyPr wrap="square" lIns="33231" tIns="33231" rIns="33231" bIns="33231" rtlCol="0">
            <a:spAutoFit/>
          </a:bodyPr>
          <a:lstStyle/>
          <a:p>
            <a:pPr algn="ctr">
              <a:lnSpc>
                <a:spcPts val="1015"/>
              </a:lnSpc>
              <a:defRPr/>
            </a:pPr>
            <a:r>
              <a:rPr lang="ja-JP" altLang="en-US" sz="1015">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初年度</a:t>
            </a:r>
            <a:endParaRPr lang="en-US" altLang="ja-JP" sz="1015">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lnSpc>
                <a:spcPts val="1015"/>
              </a:lnSpc>
              <a:defRPr/>
            </a:pPr>
            <a:r>
              <a:rPr lang="ja-JP" altLang="en-US" sz="969">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約</a:t>
            </a:r>
            <a:r>
              <a:rPr lang="en-US" altLang="ja-JP"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300</a:t>
            </a:r>
            <a:r>
              <a:rPr lang="ja-JP" altLang="en-US" sz="923">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億円</a:t>
            </a:r>
          </a:p>
        </p:txBody>
      </p:sp>
      <p:sp>
        <p:nvSpPr>
          <p:cNvPr id="55" name="テキスト ボックス 54">
            <a:extLst>
              <a:ext uri="{FF2B5EF4-FFF2-40B4-BE49-F238E27FC236}">
                <a16:creationId xmlns:a16="http://schemas.microsoft.com/office/drawing/2014/main" id="{98295C43-4849-8BDF-D055-1BE3E2A0A94C}"/>
              </a:ext>
            </a:extLst>
          </p:cNvPr>
          <p:cNvSpPr txBox="1"/>
          <p:nvPr/>
        </p:nvSpPr>
        <p:spPr>
          <a:xfrm>
            <a:off x="7619320" y="2803056"/>
            <a:ext cx="751594" cy="323592"/>
          </a:xfrm>
          <a:prstGeom prst="rect">
            <a:avLst/>
          </a:prstGeom>
          <a:noFill/>
        </p:spPr>
        <p:txBody>
          <a:bodyPr wrap="none" lIns="33231" tIns="33231" rIns="33231" bIns="33231" rtlCol="0">
            <a:spAutoFit/>
          </a:bodyPr>
          <a:lstStyle/>
          <a:p>
            <a:pPr algn="ctr">
              <a:lnSpc>
                <a:spcPts val="1015"/>
              </a:lnSpc>
              <a:defRPr/>
            </a:pPr>
            <a:r>
              <a:rPr lang="ja-JP" altLang="en-US" sz="1015">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平年度</a:t>
            </a:r>
            <a:endParaRPr lang="en-US" altLang="ja-JP" sz="1015">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lnSpc>
                <a:spcPts val="1015"/>
              </a:lnSpc>
              <a:defRPr/>
            </a:pPr>
            <a:r>
              <a:rPr lang="ja-JP" altLang="en-US" sz="969">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約</a:t>
            </a:r>
            <a:r>
              <a:rPr lang="en-US" altLang="ja-JP" sz="110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600</a:t>
            </a:r>
            <a:r>
              <a:rPr lang="ja-JP" altLang="en-US" sz="923">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億円</a:t>
            </a:r>
          </a:p>
        </p:txBody>
      </p:sp>
      <p:cxnSp>
        <p:nvCxnSpPr>
          <p:cNvPr id="56" name="直線矢印コネクタ 55">
            <a:extLst>
              <a:ext uri="{FF2B5EF4-FFF2-40B4-BE49-F238E27FC236}">
                <a16:creationId xmlns:a16="http://schemas.microsoft.com/office/drawing/2014/main" id="{174E0FC4-6582-5B70-71C7-A6AA909C98E7}"/>
              </a:ext>
            </a:extLst>
          </p:cNvPr>
          <p:cNvCxnSpPr/>
          <p:nvPr/>
        </p:nvCxnSpPr>
        <p:spPr>
          <a:xfrm>
            <a:off x="3314175" y="5381405"/>
            <a:ext cx="985718"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57" name="直線矢印コネクタ 56">
            <a:extLst>
              <a:ext uri="{FF2B5EF4-FFF2-40B4-BE49-F238E27FC236}">
                <a16:creationId xmlns:a16="http://schemas.microsoft.com/office/drawing/2014/main" id="{E45498AC-D44D-896D-4C61-F24337A5481E}"/>
              </a:ext>
            </a:extLst>
          </p:cNvPr>
          <p:cNvCxnSpPr/>
          <p:nvPr/>
        </p:nvCxnSpPr>
        <p:spPr>
          <a:xfrm>
            <a:off x="3317937" y="5140033"/>
            <a:ext cx="985718"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58" name="直線矢印コネクタ 57">
            <a:extLst>
              <a:ext uri="{FF2B5EF4-FFF2-40B4-BE49-F238E27FC236}">
                <a16:creationId xmlns:a16="http://schemas.microsoft.com/office/drawing/2014/main" id="{ECCE8899-0517-2B96-CBA6-FC550DA70793}"/>
              </a:ext>
            </a:extLst>
          </p:cNvPr>
          <p:cNvCxnSpPr/>
          <p:nvPr/>
        </p:nvCxnSpPr>
        <p:spPr>
          <a:xfrm>
            <a:off x="5420374" y="5143847"/>
            <a:ext cx="985718"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59" name="直線矢印コネクタ 58">
            <a:extLst>
              <a:ext uri="{FF2B5EF4-FFF2-40B4-BE49-F238E27FC236}">
                <a16:creationId xmlns:a16="http://schemas.microsoft.com/office/drawing/2014/main" id="{63363E21-1604-8549-4585-9CBBC9C8CF2B}"/>
              </a:ext>
            </a:extLst>
          </p:cNvPr>
          <p:cNvCxnSpPr/>
          <p:nvPr/>
        </p:nvCxnSpPr>
        <p:spPr>
          <a:xfrm>
            <a:off x="5420373" y="5381405"/>
            <a:ext cx="985718"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60" name="直線矢印コネクタ 59">
            <a:extLst>
              <a:ext uri="{FF2B5EF4-FFF2-40B4-BE49-F238E27FC236}">
                <a16:creationId xmlns:a16="http://schemas.microsoft.com/office/drawing/2014/main" id="{AD3CE43F-516A-F550-A4BA-3978A73E4BF3}"/>
              </a:ext>
            </a:extLst>
          </p:cNvPr>
          <p:cNvCxnSpPr/>
          <p:nvPr/>
        </p:nvCxnSpPr>
        <p:spPr>
          <a:xfrm flipV="1">
            <a:off x="7525689" y="5140033"/>
            <a:ext cx="1134008" cy="3814"/>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61" name="直線矢印コネクタ 60">
            <a:extLst>
              <a:ext uri="{FF2B5EF4-FFF2-40B4-BE49-F238E27FC236}">
                <a16:creationId xmlns:a16="http://schemas.microsoft.com/office/drawing/2014/main" id="{99547A54-2459-7420-8FD3-CD6E492F0F00}"/>
              </a:ext>
            </a:extLst>
          </p:cNvPr>
          <p:cNvCxnSpPr/>
          <p:nvPr/>
        </p:nvCxnSpPr>
        <p:spPr>
          <a:xfrm>
            <a:off x="7523058" y="5381405"/>
            <a:ext cx="1136639"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sp>
        <p:nvSpPr>
          <p:cNvPr id="62" name="正方形/長方形 61">
            <a:extLst>
              <a:ext uri="{FF2B5EF4-FFF2-40B4-BE49-F238E27FC236}">
                <a16:creationId xmlns:a16="http://schemas.microsoft.com/office/drawing/2014/main" id="{56C703BC-F803-CCB9-498C-594E520BC5E9}"/>
              </a:ext>
            </a:extLst>
          </p:cNvPr>
          <p:cNvSpPr/>
          <p:nvPr/>
        </p:nvSpPr>
        <p:spPr>
          <a:xfrm>
            <a:off x="6632537" y="3124791"/>
            <a:ext cx="598154" cy="697846"/>
          </a:xfrm>
          <a:prstGeom prst="rect">
            <a:avLst/>
          </a:prstGeom>
          <a:solidFill>
            <a:schemeClr val="bg1">
              <a:lumMod val="75000"/>
            </a:schemeClr>
          </a:solidFill>
          <a:ln w="15875">
            <a:solidFill>
              <a:schemeClr val="tx1"/>
            </a:solidFill>
          </a:ln>
          <a:effectLst/>
        </p:spPr>
        <p:style>
          <a:lnRef idx="1">
            <a:schemeClr val="accent4"/>
          </a:lnRef>
          <a:fillRef idx="2">
            <a:schemeClr val="accent4"/>
          </a:fillRef>
          <a:effectRef idx="1">
            <a:schemeClr val="accent4"/>
          </a:effectRef>
          <a:fontRef idx="minor">
            <a:schemeClr val="dk1"/>
          </a:fontRef>
        </p:style>
        <p:txBody>
          <a:bodyPr lIns="33231" rIns="33231" rtlCol="0" anchor="ctr"/>
          <a:lstStyle/>
          <a:p>
            <a:pPr algn="ctr">
              <a:defRPr/>
            </a:pPr>
            <a:r>
              <a:rPr lang="en-US" altLang="ja-JP" sz="1108">
                <a:solidFill>
                  <a:prstClr val="black"/>
                </a:solidFill>
                <a:latin typeface="BIZ UDPゴシック" panose="020B0400000000000000" pitchFamily="50" charset="-128"/>
                <a:ea typeface="BIZ UDPゴシック" panose="020B0400000000000000" pitchFamily="50" charset="-128"/>
              </a:rPr>
              <a:t>300</a:t>
            </a:r>
            <a:endParaRPr lang="ja-JP" altLang="en-US" sz="1108">
              <a:solidFill>
                <a:prstClr val="black"/>
              </a:solidFill>
              <a:latin typeface="BIZ UDPゴシック" panose="020B0400000000000000" pitchFamily="50" charset="-128"/>
              <a:ea typeface="BIZ UDPゴシック" panose="020B0400000000000000" pitchFamily="50" charset="-128"/>
            </a:endParaRPr>
          </a:p>
        </p:txBody>
      </p:sp>
      <p:sp>
        <p:nvSpPr>
          <p:cNvPr id="63" name="下矢印吹き出し 8">
            <a:extLst>
              <a:ext uri="{FF2B5EF4-FFF2-40B4-BE49-F238E27FC236}">
                <a16:creationId xmlns:a16="http://schemas.microsoft.com/office/drawing/2014/main" id="{18359800-E229-866C-501A-BE464E948E51}"/>
              </a:ext>
            </a:extLst>
          </p:cNvPr>
          <p:cNvSpPr/>
          <p:nvPr/>
        </p:nvSpPr>
        <p:spPr>
          <a:xfrm>
            <a:off x="1189868" y="2997989"/>
            <a:ext cx="1083270" cy="663722"/>
          </a:xfrm>
          <a:prstGeom prst="downArrowCallout">
            <a:avLst/>
          </a:prstGeom>
          <a:pattFill prst="openDmnd">
            <a:fgClr>
              <a:schemeClr val="bg1">
                <a:lumMod val="8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015">
                <a:solidFill>
                  <a:prstClr val="black"/>
                </a:solidFill>
                <a:latin typeface="BIZ UDPゴシック" panose="020B0400000000000000" pitchFamily="50" charset="-128"/>
                <a:ea typeface="BIZ UDPゴシック" panose="020B0400000000000000" pitchFamily="50" charset="-128"/>
              </a:rPr>
              <a:t>機構準備金活用により償還</a:t>
            </a:r>
          </a:p>
        </p:txBody>
      </p:sp>
      <p:sp>
        <p:nvSpPr>
          <p:cNvPr id="64" name="テキスト ボックス 63">
            <a:extLst>
              <a:ext uri="{FF2B5EF4-FFF2-40B4-BE49-F238E27FC236}">
                <a16:creationId xmlns:a16="http://schemas.microsoft.com/office/drawing/2014/main" id="{507DE8E6-0B93-390B-FB56-BC6E9AE07A57}"/>
              </a:ext>
            </a:extLst>
          </p:cNvPr>
          <p:cNvSpPr txBox="1"/>
          <p:nvPr/>
        </p:nvSpPr>
        <p:spPr>
          <a:xfrm>
            <a:off x="1262806" y="3687907"/>
            <a:ext cx="942351" cy="365398"/>
          </a:xfrm>
          <a:prstGeom prst="rect">
            <a:avLst/>
          </a:prstGeom>
          <a:noFill/>
        </p:spPr>
        <p:txBody>
          <a:bodyPr wrap="none" lIns="33231" tIns="33231" rIns="33231" bIns="33231" rtlCol="0">
            <a:spAutoFit/>
          </a:bodyPr>
          <a:lstStyle/>
          <a:p>
            <a:pPr algn="ctr">
              <a:defRPr/>
            </a:pPr>
            <a:r>
              <a:rPr lang="ja-JP" altLang="en-US" sz="969">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譲与税特別会計</a:t>
            </a:r>
            <a:endParaRPr lang="en-US" altLang="ja-JP" sz="969">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defRPr/>
            </a:pPr>
            <a:r>
              <a:rPr lang="ja-JP" altLang="en-US" sz="969">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における借入金</a:t>
            </a:r>
          </a:p>
        </p:txBody>
      </p:sp>
      <p:sp>
        <p:nvSpPr>
          <p:cNvPr id="65" name="フリーフォーム 64">
            <a:extLst>
              <a:ext uri="{FF2B5EF4-FFF2-40B4-BE49-F238E27FC236}">
                <a16:creationId xmlns:a16="http://schemas.microsoft.com/office/drawing/2014/main" id="{349EF3B0-6E95-7695-AD71-3D6B3CF7A79D}"/>
              </a:ext>
            </a:extLst>
          </p:cNvPr>
          <p:cNvSpPr/>
          <p:nvPr/>
        </p:nvSpPr>
        <p:spPr>
          <a:xfrm>
            <a:off x="1164500" y="2847588"/>
            <a:ext cx="6147692" cy="1693800"/>
          </a:xfrm>
          <a:custGeom>
            <a:avLst/>
            <a:gdLst>
              <a:gd name="connsiteX0" fmla="*/ 6350 w 6527800"/>
              <a:gd name="connsiteY0" fmla="*/ 0 h 1320800"/>
              <a:gd name="connsiteX1" fmla="*/ 6350 w 6527800"/>
              <a:gd name="connsiteY1" fmla="*/ 1320800 h 1320800"/>
              <a:gd name="connsiteX2" fmla="*/ 6527800 w 6527800"/>
              <a:gd name="connsiteY2" fmla="*/ 1320800 h 1320800"/>
              <a:gd name="connsiteX3" fmla="*/ 6527800 w 6527800"/>
              <a:gd name="connsiteY3" fmla="*/ 527050 h 1320800"/>
              <a:gd name="connsiteX4" fmla="*/ 5619750 w 6527800"/>
              <a:gd name="connsiteY4" fmla="*/ 527050 h 1320800"/>
              <a:gd name="connsiteX5" fmla="*/ 5619750 w 6527800"/>
              <a:gd name="connsiteY5" fmla="*/ 0 h 1320800"/>
              <a:gd name="connsiteX6" fmla="*/ 0 w 6527800"/>
              <a:gd name="connsiteY6" fmla="*/ 0 h 1320800"/>
              <a:gd name="connsiteX0" fmla="*/ 6350 w 6527800"/>
              <a:gd name="connsiteY0" fmla="*/ 0 h 1320800"/>
              <a:gd name="connsiteX1" fmla="*/ 6350 w 6527800"/>
              <a:gd name="connsiteY1" fmla="*/ 1320800 h 1320800"/>
              <a:gd name="connsiteX2" fmla="*/ 6527800 w 6527800"/>
              <a:gd name="connsiteY2" fmla="*/ 1320800 h 1320800"/>
              <a:gd name="connsiteX3" fmla="*/ 6527800 w 6527800"/>
              <a:gd name="connsiteY3" fmla="*/ 740747 h 1320800"/>
              <a:gd name="connsiteX4" fmla="*/ 5619750 w 6527800"/>
              <a:gd name="connsiteY4" fmla="*/ 527050 h 1320800"/>
              <a:gd name="connsiteX5" fmla="*/ 5619750 w 6527800"/>
              <a:gd name="connsiteY5" fmla="*/ 0 h 1320800"/>
              <a:gd name="connsiteX6" fmla="*/ 0 w 6527800"/>
              <a:gd name="connsiteY6" fmla="*/ 0 h 1320800"/>
              <a:gd name="connsiteX0" fmla="*/ 6350 w 6527800"/>
              <a:gd name="connsiteY0" fmla="*/ 0 h 1320800"/>
              <a:gd name="connsiteX1" fmla="*/ 6350 w 6527800"/>
              <a:gd name="connsiteY1" fmla="*/ 1320800 h 1320800"/>
              <a:gd name="connsiteX2" fmla="*/ 6527800 w 6527800"/>
              <a:gd name="connsiteY2" fmla="*/ 1320800 h 1320800"/>
              <a:gd name="connsiteX3" fmla="*/ 6527800 w 6527800"/>
              <a:gd name="connsiteY3" fmla="*/ 740747 h 1320800"/>
              <a:gd name="connsiteX4" fmla="*/ 5619751 w 6527800"/>
              <a:gd name="connsiteY4" fmla="*/ 723652 h 1320800"/>
              <a:gd name="connsiteX5" fmla="*/ 5619750 w 6527800"/>
              <a:gd name="connsiteY5" fmla="*/ 0 h 1320800"/>
              <a:gd name="connsiteX6" fmla="*/ 0 w 6527800"/>
              <a:gd name="connsiteY6" fmla="*/ 0 h 1320800"/>
              <a:gd name="connsiteX0" fmla="*/ 6350 w 6527800"/>
              <a:gd name="connsiteY0" fmla="*/ 0 h 1320800"/>
              <a:gd name="connsiteX1" fmla="*/ 6350 w 6527800"/>
              <a:gd name="connsiteY1" fmla="*/ 1320800 h 1320800"/>
              <a:gd name="connsiteX2" fmla="*/ 6527800 w 6527800"/>
              <a:gd name="connsiteY2" fmla="*/ 1320800 h 1320800"/>
              <a:gd name="connsiteX3" fmla="*/ 6527800 w 6527800"/>
              <a:gd name="connsiteY3" fmla="*/ 740747 h 1320800"/>
              <a:gd name="connsiteX4" fmla="*/ 5619752 w 6527800"/>
              <a:gd name="connsiteY4" fmla="*/ 740747 h 1320800"/>
              <a:gd name="connsiteX5" fmla="*/ 5619750 w 6527800"/>
              <a:gd name="connsiteY5" fmla="*/ 0 h 1320800"/>
              <a:gd name="connsiteX6" fmla="*/ 0 w 6527800"/>
              <a:gd name="connsiteY6"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7800" h="1320800">
                <a:moveTo>
                  <a:pt x="6350" y="0"/>
                </a:moveTo>
                <a:lnTo>
                  <a:pt x="6350" y="1320800"/>
                </a:lnTo>
                <a:lnTo>
                  <a:pt x="6527800" y="1320800"/>
                </a:lnTo>
                <a:lnTo>
                  <a:pt x="6527800" y="740747"/>
                </a:lnTo>
                <a:lnTo>
                  <a:pt x="5619752" y="740747"/>
                </a:lnTo>
                <a:cubicBezTo>
                  <a:pt x="5619752" y="499530"/>
                  <a:pt x="5619750" y="241217"/>
                  <a:pt x="5619750" y="0"/>
                </a:cubicBezTo>
                <a:lnTo>
                  <a:pt x="0" y="0"/>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latin typeface="BIZ UDPゴシック" panose="020B0400000000000000" pitchFamily="50" charset="-128"/>
              <a:ea typeface="BIZ UDPゴシック" panose="020B0400000000000000" pitchFamily="50" charset="-128"/>
            </a:endParaRPr>
          </a:p>
        </p:txBody>
      </p:sp>
      <p:sp>
        <p:nvSpPr>
          <p:cNvPr id="66" name="テキスト ボックス 65">
            <a:extLst>
              <a:ext uri="{FF2B5EF4-FFF2-40B4-BE49-F238E27FC236}">
                <a16:creationId xmlns:a16="http://schemas.microsoft.com/office/drawing/2014/main" id="{A858635C-D805-09F8-F6CE-A3154080F76A}"/>
              </a:ext>
            </a:extLst>
          </p:cNvPr>
          <p:cNvSpPr txBox="1"/>
          <p:nvPr/>
        </p:nvSpPr>
        <p:spPr>
          <a:xfrm>
            <a:off x="2643506" y="2697392"/>
            <a:ext cx="2038910" cy="248530"/>
          </a:xfrm>
          <a:prstGeom prst="rect">
            <a:avLst/>
          </a:prstGeom>
          <a:solidFill>
            <a:schemeClr val="bg1"/>
          </a:solidFill>
          <a:ln>
            <a:solidFill>
              <a:schemeClr val="tx1"/>
            </a:solidFill>
          </a:ln>
        </p:spPr>
        <p:txBody>
          <a:bodyPr wrap="square" lIns="33231" rIns="33231" rtlCol="0" anchor="ctr" anchorCtr="0">
            <a:spAutoFit/>
          </a:bodyPr>
          <a:lstStyle/>
          <a:p>
            <a:pPr>
              <a:defRPr/>
            </a:pPr>
            <a:r>
              <a:rPr lang="ja-JP" altLang="en-US" sz="1015">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機構準備金を活用（</a:t>
            </a:r>
            <a:r>
              <a:rPr lang="en-US" altLang="ja-JP" sz="1015">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2,300</a:t>
            </a:r>
            <a:r>
              <a:rPr lang="ja-JP" altLang="en-US" sz="1015">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億円）</a:t>
            </a:r>
          </a:p>
        </p:txBody>
      </p:sp>
      <p:graphicFrame>
        <p:nvGraphicFramePr>
          <p:cNvPr id="4" name="表 3">
            <a:extLst>
              <a:ext uri="{FF2B5EF4-FFF2-40B4-BE49-F238E27FC236}">
                <a16:creationId xmlns:a16="http://schemas.microsoft.com/office/drawing/2014/main" id="{5A631F07-499C-1E52-38C7-19542D8F8515}"/>
              </a:ext>
            </a:extLst>
          </p:cNvPr>
          <p:cNvGraphicFramePr>
            <a:graphicFrameLocks noGrp="1"/>
          </p:cNvGraphicFramePr>
          <p:nvPr/>
        </p:nvGraphicFramePr>
        <p:xfrm>
          <a:off x="4775049" y="5782663"/>
          <a:ext cx="3016472" cy="633045"/>
        </p:xfrm>
        <a:graphic>
          <a:graphicData uri="http://schemas.openxmlformats.org/drawingml/2006/table">
            <a:tbl>
              <a:tblPr firstRow="1" bandRow="1"/>
              <a:tblGrid>
                <a:gridCol w="1466438">
                  <a:extLst>
                    <a:ext uri="{9D8B030D-6E8A-4147-A177-3AD203B41FA5}">
                      <a16:colId xmlns:a16="http://schemas.microsoft.com/office/drawing/2014/main" val="20000"/>
                    </a:ext>
                  </a:extLst>
                </a:gridCol>
                <a:gridCol w="1550034">
                  <a:extLst>
                    <a:ext uri="{9D8B030D-6E8A-4147-A177-3AD203B41FA5}">
                      <a16:colId xmlns:a16="http://schemas.microsoft.com/office/drawing/2014/main" val="20001"/>
                    </a:ext>
                  </a:extLst>
                </a:gridCol>
              </a:tblGrid>
              <a:tr h="21101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800">
                          <a:latin typeface="BIZ UDPゴシック" panose="020B0400000000000000" pitchFamily="50" charset="-128"/>
                          <a:ea typeface="BIZ UDPゴシック" panose="020B0400000000000000" pitchFamily="50" charset="-128"/>
                        </a:rPr>
                        <a:t>林野率</a:t>
                      </a:r>
                    </a:p>
                  </a:txBody>
                  <a:tcPr marL="84406" marR="84406" marT="42203" marB="42203"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800">
                          <a:latin typeface="BIZ UDPゴシック" panose="020B0400000000000000" pitchFamily="50" charset="-128"/>
                          <a:ea typeface="BIZ UDPゴシック" panose="020B0400000000000000" pitchFamily="50" charset="-128"/>
                        </a:rPr>
                        <a:t>補正の方法</a:t>
                      </a:r>
                    </a:p>
                  </a:txBody>
                  <a:tcPr marL="84406" marR="84406" marT="42203" marB="42203"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101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a:r>
                        <a:rPr kumimoji="1" lang="ja-JP" altLang="en-US" sz="800" b="0">
                          <a:solidFill>
                            <a:schemeClr val="tx1"/>
                          </a:solidFill>
                          <a:latin typeface="BIZ UDPゴシック" panose="020B0400000000000000" pitchFamily="50" charset="-128"/>
                          <a:ea typeface="BIZ UDPゴシック" panose="020B0400000000000000" pitchFamily="50" charset="-128"/>
                        </a:rPr>
                        <a:t>８５％以上の市町村</a:t>
                      </a:r>
                      <a:endParaRPr kumimoji="1" lang="en-US" altLang="ja-JP" sz="800" b="0">
                        <a:solidFill>
                          <a:schemeClr val="tx1"/>
                        </a:solidFill>
                        <a:latin typeface="BIZ UDPゴシック" panose="020B0400000000000000" pitchFamily="50" charset="-128"/>
                        <a:ea typeface="BIZ UDPゴシック" panose="020B0400000000000000" pitchFamily="50" charset="-128"/>
                      </a:endParaRPr>
                    </a:p>
                  </a:txBody>
                  <a:tcPr marL="33231" marR="33231" marT="33231" marB="33231"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BIZ UDPゴシック" panose="020B0400000000000000" pitchFamily="50" charset="-128"/>
                          <a:ea typeface="BIZ UDPゴシック" panose="020B0400000000000000" pitchFamily="50" charset="-128"/>
                        </a:rPr>
                        <a:t>１．５倍に割増し</a:t>
                      </a:r>
                    </a:p>
                  </a:txBody>
                  <a:tcPr marL="33231" marR="33231" marT="33231" marB="33231"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101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BIZ UDPゴシック" panose="020B0400000000000000" pitchFamily="50" charset="-128"/>
                          <a:ea typeface="BIZ UDPゴシック" panose="020B0400000000000000" pitchFamily="50" charset="-128"/>
                        </a:rPr>
                        <a:t>７５％以上８５％未満の市町村</a:t>
                      </a:r>
                      <a:endParaRPr kumimoji="1" lang="en-US" altLang="ja-JP" sz="800" b="0">
                        <a:solidFill>
                          <a:schemeClr val="tx1"/>
                        </a:solidFill>
                        <a:latin typeface="BIZ UDPゴシック" panose="020B0400000000000000" pitchFamily="50" charset="-128"/>
                        <a:ea typeface="BIZ UDPゴシック" panose="020B0400000000000000" pitchFamily="50" charset="-128"/>
                      </a:endParaRPr>
                    </a:p>
                  </a:txBody>
                  <a:tcPr marL="33231" marR="33231" marT="33231" marB="33231"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a:solidFill>
                            <a:schemeClr val="tx1"/>
                          </a:solidFill>
                          <a:latin typeface="BIZ UDPゴシック" panose="020B0400000000000000" pitchFamily="50" charset="-128"/>
                          <a:ea typeface="BIZ UDPゴシック" panose="020B0400000000000000" pitchFamily="50" charset="-128"/>
                        </a:rPr>
                        <a:t>１．３倍に割増し</a:t>
                      </a:r>
                    </a:p>
                  </a:txBody>
                  <a:tcPr marL="33231" marR="33231" marT="33231" marB="33231"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 name="テキスト ボックス 2">
            <a:extLst>
              <a:ext uri="{FF2B5EF4-FFF2-40B4-BE49-F238E27FC236}">
                <a16:creationId xmlns:a16="http://schemas.microsoft.com/office/drawing/2014/main" id="{079CC518-947A-8256-6CD1-620739B75178}"/>
              </a:ext>
            </a:extLst>
          </p:cNvPr>
          <p:cNvSpPr txBox="1"/>
          <p:nvPr/>
        </p:nvSpPr>
        <p:spPr>
          <a:xfrm>
            <a:off x="1542163" y="6432631"/>
            <a:ext cx="6519207" cy="180668"/>
          </a:xfrm>
          <a:prstGeom prst="rect">
            <a:avLst/>
          </a:prstGeom>
          <a:noFill/>
        </p:spPr>
        <p:txBody>
          <a:bodyPr wrap="square" lIns="33231" tIns="33231" rIns="33231" bIns="33231" rtlCol="0">
            <a:spAutoFit/>
          </a:bodyPr>
          <a:lstStyle/>
          <a:p>
            <a:pPr marL="82064" indent="-82064">
              <a:defRPr/>
            </a:pPr>
            <a:r>
              <a:rPr lang="ja-JP" altLang="en-US" sz="73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73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R</a:t>
            </a:r>
            <a:r>
              <a:rPr lang="ja-JP" altLang="en-US" sz="73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６以後の年度分の譲与税について適用。</a:t>
            </a:r>
            <a:r>
              <a:rPr lang="en-US" altLang="ja-JP" sz="73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R5</a:t>
            </a:r>
            <a:r>
              <a:rPr lang="ja-JP" altLang="en-US" sz="73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以前の年度分は、私有林人工林面積</a:t>
            </a:r>
            <a:r>
              <a:rPr lang="en-US" altLang="ja-JP" sz="73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50</a:t>
            </a:r>
            <a:r>
              <a:rPr lang="ja-JP" altLang="en-US" sz="73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％、林業就業者数</a:t>
            </a:r>
            <a:r>
              <a:rPr lang="en-US" altLang="ja-JP" sz="73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20</a:t>
            </a:r>
            <a:r>
              <a:rPr lang="ja-JP" altLang="en-US" sz="73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％、人口</a:t>
            </a:r>
            <a:r>
              <a:rPr lang="en-US" altLang="ja-JP" sz="73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30</a:t>
            </a:r>
            <a:r>
              <a:rPr lang="ja-JP" altLang="en-US" sz="738">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％の譲与割合により譲与。</a:t>
            </a:r>
          </a:p>
        </p:txBody>
      </p:sp>
      <p:sp>
        <p:nvSpPr>
          <p:cNvPr id="2" name="正方形/長方形 1">
            <a:extLst>
              <a:ext uri="{FF2B5EF4-FFF2-40B4-BE49-F238E27FC236}">
                <a16:creationId xmlns:a16="http://schemas.microsoft.com/office/drawing/2014/main" id="{D0A02EEA-89C0-9872-F3FA-FA526F0E4C1B}"/>
              </a:ext>
            </a:extLst>
          </p:cNvPr>
          <p:cNvSpPr/>
          <p:nvPr/>
        </p:nvSpPr>
        <p:spPr>
          <a:xfrm>
            <a:off x="8696325" y="6429908"/>
            <a:ext cx="390878"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2</a:t>
            </a:fld>
            <a:endParaRPr kumimoji="1" lang="ja-JP" altLang="en-US" sz="1400" b="1"/>
          </a:p>
        </p:txBody>
      </p:sp>
      <p:sp>
        <p:nvSpPr>
          <p:cNvPr id="7" name="コンテンツ プレースホルダー 57">
            <a:extLst>
              <a:ext uri="{FF2B5EF4-FFF2-40B4-BE49-F238E27FC236}">
                <a16:creationId xmlns:a16="http://schemas.microsoft.com/office/drawing/2014/main" id="{20BC6B39-8B6A-A2F1-AAC7-1F49F9430408}"/>
              </a:ext>
            </a:extLst>
          </p:cNvPr>
          <p:cNvSpPr txBox="1">
            <a:spLocks/>
          </p:cNvSpPr>
          <p:nvPr/>
        </p:nvSpPr>
        <p:spPr>
          <a:xfrm>
            <a:off x="177323" y="666890"/>
            <a:ext cx="8850300" cy="1243100"/>
          </a:xfrm>
          <a:prstGeom prst="roundRect">
            <a:avLst>
              <a:gd name="adj" fmla="val 0"/>
            </a:avLst>
          </a:prstGeom>
          <a:ln w="19050" cmpd="sng">
            <a:solidFill>
              <a:sysClr val="windowText" lastClr="000000">
                <a:lumMod val="75000"/>
                <a:lumOff val="25000"/>
              </a:sysClr>
            </a:solidFill>
            <a:prstDash val="solid"/>
          </a:ln>
        </p:spPr>
        <p:txBody>
          <a:bodyPr vert="horz" lIns="84406" tIns="33231" rIns="84406" bIns="33231" rtlCol="0" anchor="ctr" anchorCtr="0">
            <a:noAutofit/>
          </a:bodyPr>
          <a:lstStyle>
            <a:lvl1pPr marL="171450" indent="-171450" algn="l" defTabSz="1087873" rtl="0" eaLnBrk="1" latinLnBrk="0" hangingPunct="1">
              <a:lnSpc>
                <a:spcPct val="100000"/>
              </a:lnSpc>
              <a:spcBef>
                <a:spcPts val="600"/>
              </a:spcBef>
              <a:buFont typeface="Wingdings" panose="05000000000000000000" pitchFamily="2" charset="2"/>
              <a:buChar char="n"/>
              <a:defRPr kumimoji="1" sz="1400" kern="1200">
                <a:solidFill>
                  <a:schemeClr val="tx1"/>
                </a:solidFill>
                <a:latin typeface="Yu Gothic UI" panose="020B0500000000000000" pitchFamily="50" charset="-128"/>
                <a:ea typeface="Yu Gothic UI" panose="020B0500000000000000" pitchFamily="50" charset="-128"/>
                <a:cs typeface="+mn-cs"/>
              </a:defRPr>
            </a:lvl1pPr>
            <a:lvl2pPr marL="71538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2pPr>
            <a:lvl3pPr marL="1259323"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3pPr>
            <a:lvl4pPr marL="1803259"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4pPr>
            <a:lvl5pPr marL="234719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5pPr>
            <a:lvl6pPr marL="2991651"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6pPr>
            <a:lvl7pPr marL="3535587"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7pPr>
            <a:lvl8pPr marL="4079524"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8pPr>
            <a:lvl9pPr marL="4623460"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9pPr>
          </a:lstStyle>
          <a:p>
            <a:pPr>
              <a:spcBef>
                <a:spcPts val="0"/>
              </a:spcBef>
              <a:buSzPct val="100000"/>
              <a:tabLst>
                <a:tab pos="182007" algn="l"/>
              </a:tabLst>
              <a:defRPr/>
            </a:pPr>
            <a:r>
              <a:rPr lang="ja-JP" altLang="en-US" sz="1400" kern="10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パリ協定の枠組みの下におけるわが国の温室効果ガス排出削減目標の達成や災害防止を図るため、森林整備等に必要な地方財源を安定的に確保する観点から、森林環境税及び森林環境譲与税が創設。</a:t>
            </a:r>
          </a:p>
          <a:p>
            <a:pPr>
              <a:spcBef>
                <a:spcPts val="0"/>
              </a:spcBef>
              <a:buSzPct val="100000"/>
              <a:tabLst>
                <a:tab pos="182007" algn="l"/>
              </a:tabLst>
              <a:defRPr/>
            </a:pPr>
            <a:r>
              <a:rPr lang="ja-JP" altLang="en-US" sz="1400" kern="10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令和６年度までの間は、地方公共団体金融機構の公庫債権金利変動準備金を活用。</a:t>
            </a:r>
          </a:p>
          <a:p>
            <a:pPr>
              <a:spcBef>
                <a:spcPts val="0"/>
              </a:spcBef>
              <a:buSzPct val="100000"/>
              <a:tabLst>
                <a:tab pos="182007" algn="l"/>
              </a:tabLst>
              <a:defRPr/>
            </a:pPr>
            <a:r>
              <a:rPr lang="ja-JP" altLang="en-US" sz="1400" kern="10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森林整備を実施する市町村の支援等を行う役割に鑑み、都道府県に対して総額の１割を譲与。</a:t>
            </a:r>
          </a:p>
          <a:p>
            <a:pPr marL="0" indent="0">
              <a:spcBef>
                <a:spcPts val="0"/>
              </a:spcBef>
              <a:buSzPct val="100000"/>
              <a:buNone/>
              <a:tabLst>
                <a:tab pos="182007" algn="l"/>
              </a:tabLst>
              <a:defRPr/>
            </a:pPr>
            <a:r>
              <a:rPr lang="ja-JP" altLang="en-US" sz="1100" kern="10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（制度創設当初は、市町村の支援等を行う都道府県の役割が大きいと想定されることから、譲与割合を２割とし、段階的に１割に移行。）</a:t>
            </a:r>
          </a:p>
        </p:txBody>
      </p:sp>
    </p:spTree>
    <p:extLst>
      <p:ext uri="{BB962C8B-B14F-4D97-AF65-F5344CB8AC3E}">
        <p14:creationId xmlns:p14="http://schemas.microsoft.com/office/powerpoint/2010/main" val="100205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62A73509-E036-49FF-8B53-7E3A629AC8D1}"/>
              </a:ext>
            </a:extLst>
          </p:cNvPr>
          <p:cNvGraphicFramePr>
            <a:graphicFrameLocks noGrp="1"/>
          </p:cNvGraphicFramePr>
          <p:nvPr/>
        </p:nvGraphicFramePr>
        <p:xfrm>
          <a:off x="557353" y="2138333"/>
          <a:ext cx="8227787" cy="3067510"/>
        </p:xfrm>
        <a:graphic>
          <a:graphicData uri="http://schemas.openxmlformats.org/drawingml/2006/table">
            <a:tbl>
              <a:tblPr>
                <a:tableStyleId>{5940675A-B579-460E-94D1-54222C63F5DA}</a:tableStyleId>
              </a:tblPr>
              <a:tblGrid>
                <a:gridCol w="225918">
                  <a:extLst>
                    <a:ext uri="{9D8B030D-6E8A-4147-A177-3AD203B41FA5}">
                      <a16:colId xmlns:a16="http://schemas.microsoft.com/office/drawing/2014/main" val="5115257"/>
                    </a:ext>
                  </a:extLst>
                </a:gridCol>
                <a:gridCol w="2099099">
                  <a:extLst>
                    <a:ext uri="{9D8B030D-6E8A-4147-A177-3AD203B41FA5}">
                      <a16:colId xmlns:a16="http://schemas.microsoft.com/office/drawing/2014/main" val="808449101"/>
                    </a:ext>
                  </a:extLst>
                </a:gridCol>
                <a:gridCol w="983795">
                  <a:extLst>
                    <a:ext uri="{9D8B030D-6E8A-4147-A177-3AD203B41FA5}">
                      <a16:colId xmlns:a16="http://schemas.microsoft.com/office/drawing/2014/main" val="541541414"/>
                    </a:ext>
                  </a:extLst>
                </a:gridCol>
                <a:gridCol w="983795">
                  <a:extLst>
                    <a:ext uri="{9D8B030D-6E8A-4147-A177-3AD203B41FA5}">
                      <a16:colId xmlns:a16="http://schemas.microsoft.com/office/drawing/2014/main" val="3456586147"/>
                    </a:ext>
                  </a:extLst>
                </a:gridCol>
                <a:gridCol w="983795">
                  <a:extLst>
                    <a:ext uri="{9D8B030D-6E8A-4147-A177-3AD203B41FA5}">
                      <a16:colId xmlns:a16="http://schemas.microsoft.com/office/drawing/2014/main" val="3107453119"/>
                    </a:ext>
                  </a:extLst>
                </a:gridCol>
                <a:gridCol w="983795">
                  <a:extLst>
                    <a:ext uri="{9D8B030D-6E8A-4147-A177-3AD203B41FA5}">
                      <a16:colId xmlns:a16="http://schemas.microsoft.com/office/drawing/2014/main" val="2850866605"/>
                    </a:ext>
                  </a:extLst>
                </a:gridCol>
                <a:gridCol w="983795">
                  <a:extLst>
                    <a:ext uri="{9D8B030D-6E8A-4147-A177-3AD203B41FA5}">
                      <a16:colId xmlns:a16="http://schemas.microsoft.com/office/drawing/2014/main" val="3884370442"/>
                    </a:ext>
                  </a:extLst>
                </a:gridCol>
                <a:gridCol w="983795">
                  <a:extLst>
                    <a:ext uri="{9D8B030D-6E8A-4147-A177-3AD203B41FA5}">
                      <a16:colId xmlns:a16="http://schemas.microsoft.com/office/drawing/2014/main" val="2098939144"/>
                    </a:ext>
                  </a:extLst>
                </a:gridCol>
              </a:tblGrid>
              <a:tr h="465244">
                <a:tc gridSpan="2">
                  <a:txBody>
                    <a:bodyPr/>
                    <a:lstStyle/>
                    <a:p>
                      <a:pPr algn="ctr" fontAlgn="ctr"/>
                      <a:endParaRPr lang="ja-JP" altLang="en-US" sz="1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034" marR="7034" marT="7034" marB="0" anchor="ctr">
                    <a:solidFill>
                      <a:schemeClr val="bg1">
                        <a:lumMod val="85000"/>
                      </a:schemeClr>
                    </a:solidFill>
                  </a:tcPr>
                </a:tc>
                <a:tc hMerge="1">
                  <a:txBody>
                    <a:bodyPr/>
                    <a:lstStyle/>
                    <a:p>
                      <a:pPr algn="ctr" fontAlgn="ctr"/>
                      <a:endParaRPr lang="ja-JP" altLang="en-US" sz="1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a:r>
                        <a:rPr kumimoji="1" lang="ja-JP" altLang="en-US" sz="1100" b="0">
                          <a:solidFill>
                            <a:schemeClr val="tx1"/>
                          </a:solidFill>
                          <a:latin typeface="ＭＳ ゴシック" panose="020B0609070205080204" pitchFamily="49" charset="-128"/>
                          <a:ea typeface="ＭＳ ゴシック" panose="020B0609070205080204" pitchFamily="49" charset="-128"/>
                        </a:rPr>
                        <a:t>令和元年度</a:t>
                      </a:r>
                    </a:p>
                  </a:txBody>
                  <a:tcPr marL="84406" marR="84406" marT="42203" marB="42203" anchor="ctr">
                    <a:solidFill>
                      <a:schemeClr val="bg1">
                        <a:lumMod val="85000"/>
                      </a:schemeClr>
                    </a:solidFill>
                  </a:tcPr>
                </a:tc>
                <a:tc>
                  <a:txBody>
                    <a:bodyPr/>
                    <a:lstStyle/>
                    <a:p>
                      <a:pPr algn="ctr"/>
                      <a:r>
                        <a:rPr kumimoji="1" lang="ja-JP" altLang="en-US" sz="1100" b="0">
                          <a:solidFill>
                            <a:schemeClr val="tx1"/>
                          </a:solidFill>
                          <a:latin typeface="ＭＳ ゴシック" panose="020B0609070205080204" pitchFamily="49" charset="-128"/>
                          <a:ea typeface="ＭＳ ゴシック" panose="020B0609070205080204" pitchFamily="49" charset="-128"/>
                        </a:rPr>
                        <a:t>令和２年度</a:t>
                      </a:r>
                    </a:p>
                  </a:txBody>
                  <a:tcPr marL="84406" marR="84406" marT="42203" marB="42203" anchor="ctr">
                    <a:solidFill>
                      <a:schemeClr val="bg1">
                        <a:lumMod val="85000"/>
                      </a:schemeClr>
                    </a:solidFill>
                  </a:tcPr>
                </a:tc>
                <a:tc>
                  <a:txBody>
                    <a:bodyPr/>
                    <a:lstStyle/>
                    <a:p>
                      <a:pPr algn="ctr"/>
                      <a:r>
                        <a:rPr kumimoji="1" lang="ja-JP" altLang="en-US" sz="1100" b="0">
                          <a:solidFill>
                            <a:schemeClr val="tx1"/>
                          </a:solidFill>
                          <a:latin typeface="ＭＳ ゴシック" panose="020B0609070205080204" pitchFamily="49" charset="-128"/>
                          <a:ea typeface="ＭＳ ゴシック" panose="020B0609070205080204" pitchFamily="49" charset="-128"/>
                        </a:rPr>
                        <a:t>令和３年度</a:t>
                      </a:r>
                    </a:p>
                  </a:txBody>
                  <a:tcPr marL="84406" marR="84406" marT="42203" marB="42203" anchor="ctr">
                    <a:solidFill>
                      <a:schemeClr val="bg1">
                        <a:lumMod val="85000"/>
                      </a:schemeClr>
                    </a:solidFill>
                  </a:tcPr>
                </a:tc>
                <a:tc>
                  <a:txBody>
                    <a:bodyPr/>
                    <a:lstStyle/>
                    <a:p>
                      <a:pPr algn="ctr"/>
                      <a:r>
                        <a:rPr kumimoji="1" lang="ja-JP" altLang="en-US" sz="1100" b="0" i="0">
                          <a:solidFill>
                            <a:schemeClr val="tx1"/>
                          </a:solidFill>
                          <a:latin typeface="ＭＳ ゴシック" panose="020B0609070205080204" pitchFamily="49" charset="-128"/>
                          <a:ea typeface="ＭＳ ゴシック" panose="020B0609070205080204" pitchFamily="49" charset="-128"/>
                        </a:rPr>
                        <a:t>令和４年度</a:t>
                      </a:r>
                    </a:p>
                  </a:txBody>
                  <a:tcPr marL="84406" marR="84406" marT="42203" marB="42203" anchor="ctr">
                    <a:solidFill>
                      <a:schemeClr val="bg1">
                        <a:lumMod val="85000"/>
                      </a:schemeClr>
                    </a:solidFill>
                  </a:tcPr>
                </a:tc>
                <a:tc>
                  <a:txBody>
                    <a:bodyPr/>
                    <a:lstStyle/>
                    <a:p>
                      <a:pPr algn="ctr"/>
                      <a:r>
                        <a:rPr kumimoji="1" lang="ja-JP" altLang="en-US" sz="1100" b="0" i="0">
                          <a:solidFill>
                            <a:schemeClr val="tx1"/>
                          </a:solidFill>
                          <a:latin typeface="ＭＳ ゴシック" panose="020B0609070205080204" pitchFamily="49" charset="-128"/>
                          <a:ea typeface="ＭＳ ゴシック" panose="020B0609070205080204" pitchFamily="49" charset="-128"/>
                        </a:rPr>
                        <a:t>令和５年度</a:t>
                      </a:r>
                    </a:p>
                  </a:txBody>
                  <a:tcPr marL="84406" marR="84406" marT="42203" marB="42203" anchor="ctr">
                    <a:solidFill>
                      <a:schemeClr val="bg1">
                        <a:lumMod val="85000"/>
                      </a:schemeClr>
                    </a:solidFill>
                  </a:tcPr>
                </a:tc>
                <a:tc>
                  <a:txBody>
                    <a:bodyPr/>
                    <a:lstStyle/>
                    <a:p>
                      <a:pPr algn="ctr"/>
                      <a:r>
                        <a:rPr kumimoji="1" lang="ja-JP" altLang="en-US" sz="1100" b="0" i="0">
                          <a:solidFill>
                            <a:schemeClr val="bg1">
                              <a:lumMod val="50000"/>
                            </a:schemeClr>
                          </a:solidFill>
                          <a:latin typeface="ＭＳ ゴシック" panose="020B0609070205080204" pitchFamily="49" charset="-128"/>
                          <a:ea typeface="ＭＳ ゴシック" panose="020B0609070205080204" pitchFamily="49" charset="-128"/>
                        </a:rPr>
                        <a:t>令和６年度予定</a:t>
                      </a:r>
                      <a:endParaRPr kumimoji="1" lang="en-US" altLang="ja-JP" sz="1100" b="0" i="0">
                        <a:solidFill>
                          <a:schemeClr val="bg1">
                            <a:lumMod val="50000"/>
                          </a:schemeClr>
                        </a:solidFill>
                        <a:latin typeface="ＭＳ ゴシック" panose="020B0609070205080204" pitchFamily="49" charset="-128"/>
                        <a:ea typeface="ＭＳ ゴシック" panose="020B0609070205080204" pitchFamily="49" charset="-128"/>
                      </a:endParaRPr>
                    </a:p>
                  </a:txBody>
                  <a:tcPr marL="84406" marR="84406" marT="42203" marB="42203" anchor="ctr">
                    <a:solidFill>
                      <a:schemeClr val="bg1">
                        <a:lumMod val="85000"/>
                      </a:schemeClr>
                    </a:solidFill>
                  </a:tcPr>
                </a:tc>
                <a:extLst>
                  <a:ext uri="{0D108BD9-81ED-4DB2-BD59-A6C34878D82A}">
                    <a16:rowId xmlns:a16="http://schemas.microsoft.com/office/drawing/2014/main" val="1901444308"/>
                  </a:ext>
                </a:extLst>
              </a:tr>
              <a:tr h="608418">
                <a:tc gridSpan="2">
                  <a:txBody>
                    <a:bodyPr/>
                    <a:lstStyle/>
                    <a:p>
                      <a:pPr algn="ctr" fontAlgn="ctr"/>
                      <a:r>
                        <a:rPr lang="ja-JP" altLang="en-US" sz="1500" u="none" strike="noStrike">
                          <a:effectLst/>
                          <a:latin typeface="ＭＳ ゴシック" panose="020B0609070205080204" pitchFamily="49" charset="-128"/>
                          <a:ea typeface="ＭＳ ゴシック" panose="020B0609070205080204" pitchFamily="49" charset="-128"/>
                        </a:rPr>
                        <a:t>活用額</a:t>
                      </a:r>
                      <a:endParaRPr lang="ja-JP" altLang="en-US" sz="13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034" marR="7034" marT="7034" marB="0" anchor="ctr">
                    <a:lnB w="12700" cmpd="sng">
                      <a:noFill/>
                    </a:lnB>
                  </a:tcPr>
                </a:tc>
                <a:tc hMerge="1">
                  <a:txBody>
                    <a:bodyPr/>
                    <a:lstStyle/>
                    <a:p>
                      <a:pPr algn="l" fontAlgn="ctr"/>
                      <a:r>
                        <a:rPr lang="ja-JP" altLang="en-US" sz="1700" u="none" strike="noStrike">
                          <a:effectLst/>
                          <a:latin typeface="ＭＳ ゴシック" panose="020B0609070205080204" pitchFamily="49" charset="-128"/>
                          <a:ea typeface="ＭＳ ゴシック" panose="020B0609070205080204" pitchFamily="49" charset="-128"/>
                        </a:rPr>
                        <a:t>　執行額</a:t>
                      </a:r>
                      <a:endParaRPr lang="ja-JP" altLang="en-US" sz="1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altLang="ja-JP" sz="1500" u="none" strike="noStrike">
                          <a:effectLst/>
                          <a:latin typeface="ＭＳ ゴシック" panose="020B0609070205080204" pitchFamily="49" charset="-128"/>
                          <a:ea typeface="ＭＳ ゴシック" panose="020B0609070205080204" pitchFamily="49" charset="-128"/>
                        </a:rPr>
                        <a:t>96</a:t>
                      </a:r>
                      <a:r>
                        <a:rPr lang="ja-JP" altLang="en-US" sz="1500" u="none" strike="noStrike">
                          <a:effectLst/>
                          <a:latin typeface="ＭＳ ゴシック" panose="020B0609070205080204" pitchFamily="49" charset="-128"/>
                          <a:ea typeface="ＭＳ ゴシック" panose="020B0609070205080204" pitchFamily="49" charset="-128"/>
                        </a:rPr>
                        <a:t>億円</a:t>
                      </a:r>
                      <a:endParaRPr lang="en-US" altLang="ja-JP" sz="1500" u="none" strike="noStrike">
                        <a:effectLst/>
                        <a:latin typeface="ＭＳ ゴシック" panose="020B0609070205080204" pitchFamily="49" charset="-128"/>
                        <a:ea typeface="ＭＳ ゴシック" panose="020B0609070205080204" pitchFamily="49" charset="-128"/>
                      </a:endParaRPr>
                    </a:p>
                  </a:txBody>
                  <a:tcPr marL="7034" marR="7034" marT="7034" marB="0" anchor="ctr"/>
                </a:tc>
                <a:tc>
                  <a:txBody>
                    <a:bodyPr/>
                    <a:lstStyle/>
                    <a:p>
                      <a:pPr algn="ctr" fontAlgn="ctr"/>
                      <a:r>
                        <a:rPr lang="en-US" altLang="ja-JP" sz="1500" u="none" strike="noStrike">
                          <a:effectLst/>
                          <a:latin typeface="ＭＳ ゴシック" panose="020B0609070205080204" pitchFamily="49" charset="-128"/>
                          <a:ea typeface="ＭＳ ゴシック" panose="020B0609070205080204" pitchFamily="49" charset="-128"/>
                        </a:rPr>
                        <a:t>210</a:t>
                      </a:r>
                      <a:r>
                        <a:rPr lang="ja-JP" altLang="en-US" sz="1500" u="none" strike="noStrike">
                          <a:effectLst/>
                          <a:latin typeface="ＭＳ ゴシック" panose="020B0609070205080204" pitchFamily="49" charset="-128"/>
                          <a:ea typeface="ＭＳ ゴシック" panose="020B0609070205080204" pitchFamily="49" charset="-128"/>
                        </a:rPr>
                        <a:t>億円</a:t>
                      </a:r>
                      <a:endParaRPr lang="en-US" altLang="ja-JP" sz="1500" u="none" strike="noStrike">
                        <a:effectLst/>
                        <a:latin typeface="ＭＳ ゴシック" panose="020B0609070205080204" pitchFamily="49" charset="-128"/>
                        <a:ea typeface="ＭＳ ゴシック" panose="020B0609070205080204" pitchFamily="49" charset="-128"/>
                      </a:endParaRPr>
                    </a:p>
                  </a:txBody>
                  <a:tcPr marL="7034" marR="7034" marT="7034" marB="0" anchor="ctr"/>
                </a:tc>
                <a:tc>
                  <a:txBody>
                    <a:bodyPr/>
                    <a:lstStyle/>
                    <a:p>
                      <a:pPr algn="ctr" fontAlgn="ctr"/>
                      <a:r>
                        <a:rPr lang="en-US" altLang="ja-JP" sz="1500" u="none" strike="noStrike">
                          <a:effectLst/>
                          <a:latin typeface="ＭＳ ゴシック" panose="020B0609070205080204" pitchFamily="49" charset="-128"/>
                          <a:ea typeface="ＭＳ ゴシック" panose="020B0609070205080204" pitchFamily="49" charset="-128"/>
                        </a:rPr>
                        <a:t>270</a:t>
                      </a:r>
                      <a:r>
                        <a:rPr lang="ja-JP" altLang="en-US" sz="1500" u="none" strike="noStrike">
                          <a:effectLst/>
                          <a:latin typeface="ＭＳ ゴシック" panose="020B0609070205080204" pitchFamily="49" charset="-128"/>
                          <a:ea typeface="ＭＳ ゴシック" panose="020B0609070205080204" pitchFamily="49" charset="-128"/>
                        </a:rPr>
                        <a:t>億円</a:t>
                      </a:r>
                      <a:endParaRPr lang="en-US" altLang="ja-JP" sz="1500" u="none" strike="noStrike">
                        <a:effectLst/>
                        <a:latin typeface="ＭＳ ゴシック" panose="020B0609070205080204" pitchFamily="49" charset="-128"/>
                        <a:ea typeface="ＭＳ ゴシック" panose="020B0609070205080204" pitchFamily="49" charset="-128"/>
                      </a:endParaRPr>
                    </a:p>
                  </a:txBody>
                  <a:tcPr marL="7034" marR="7034" marT="7034" marB="0" anchor="ctr"/>
                </a:tc>
                <a:tc>
                  <a:txBody>
                    <a:bodyPr/>
                    <a:lstStyle/>
                    <a:p>
                      <a:pPr algn="ctr" fontAlgn="ctr"/>
                      <a:r>
                        <a:rPr lang="en-US" altLang="ja-JP" sz="1500" u="none" strike="noStrike">
                          <a:solidFill>
                            <a:schemeClr val="tx1"/>
                          </a:solidFill>
                          <a:effectLst/>
                          <a:latin typeface="ＭＳ ゴシック" panose="020B0609070205080204" pitchFamily="49" charset="-128"/>
                          <a:ea typeface="ＭＳ ゴシック" panose="020B0609070205080204" pitchFamily="49" charset="-128"/>
                        </a:rPr>
                        <a:t>399</a:t>
                      </a:r>
                      <a:r>
                        <a:rPr lang="ja-JP" altLang="en-US" sz="1500" u="none" strike="noStrike">
                          <a:solidFill>
                            <a:schemeClr val="tx1"/>
                          </a:solidFill>
                          <a:effectLst/>
                          <a:latin typeface="ＭＳ ゴシック" panose="020B0609070205080204" pitchFamily="49" charset="-128"/>
                          <a:ea typeface="ＭＳ ゴシック" panose="020B0609070205080204" pitchFamily="49" charset="-128"/>
                        </a:rPr>
                        <a:t>億円</a:t>
                      </a:r>
                      <a:endParaRPr lang="en-US" altLang="ja-JP" sz="1500" u="none" strike="noStrike">
                        <a:solidFill>
                          <a:schemeClr val="tx1"/>
                        </a:solidFill>
                        <a:effectLst/>
                        <a:latin typeface="ＭＳ ゴシック" panose="020B0609070205080204" pitchFamily="49" charset="-128"/>
                        <a:ea typeface="ＭＳ ゴシック" panose="020B0609070205080204" pitchFamily="49" charset="-128"/>
                      </a:endParaRPr>
                    </a:p>
                  </a:txBody>
                  <a:tcPr marL="7034" marR="7034" marT="7034" marB="0" anchor="ctr"/>
                </a:tc>
                <a:tc>
                  <a:txBody>
                    <a:bodyPr/>
                    <a:lstStyle/>
                    <a:p>
                      <a:pPr algn="ctr" fontAlgn="ctr"/>
                      <a:r>
                        <a:rPr lang="en-US" altLang="ja-JP" sz="1500" u="none" strike="noStrike">
                          <a:solidFill>
                            <a:schemeClr val="tx1"/>
                          </a:solidFill>
                          <a:effectLst/>
                          <a:latin typeface="ＭＳ ゴシック" panose="020B0609070205080204" pitchFamily="49" charset="-128"/>
                          <a:ea typeface="ＭＳ ゴシック" panose="020B0609070205080204" pitchFamily="49" charset="-128"/>
                        </a:rPr>
                        <a:t>464</a:t>
                      </a:r>
                      <a:r>
                        <a:rPr lang="ja-JP" altLang="en-US" sz="1500" u="none" strike="noStrike">
                          <a:solidFill>
                            <a:schemeClr val="tx1"/>
                          </a:solidFill>
                          <a:effectLst/>
                          <a:latin typeface="ＭＳ ゴシック" panose="020B0609070205080204" pitchFamily="49" charset="-128"/>
                          <a:ea typeface="ＭＳ ゴシック" panose="020B0609070205080204" pitchFamily="49" charset="-128"/>
                        </a:rPr>
                        <a:t>億円</a:t>
                      </a:r>
                      <a:endParaRPr lang="en-US" altLang="ja-JP" sz="1500" u="none" strike="noStrike">
                        <a:solidFill>
                          <a:schemeClr val="tx1"/>
                        </a:solidFill>
                        <a:effectLst/>
                        <a:latin typeface="ＭＳ ゴシック" panose="020B0609070205080204" pitchFamily="49" charset="-128"/>
                        <a:ea typeface="ＭＳ ゴシック" panose="020B0609070205080204" pitchFamily="49" charset="-128"/>
                      </a:endParaRPr>
                    </a:p>
                  </a:txBody>
                  <a:tcPr marL="7034" marR="7034" marT="7034" marB="0" anchor="ctr"/>
                </a:tc>
                <a:tc>
                  <a:txBody>
                    <a:bodyPr/>
                    <a:lstStyle/>
                    <a:p>
                      <a:pPr algn="ctr" fontAlgn="ctr"/>
                      <a:r>
                        <a:rPr lang="en-US" altLang="ja-JP" sz="1500" u="none" strike="noStrike">
                          <a:solidFill>
                            <a:schemeClr val="bg1">
                              <a:lumMod val="50000"/>
                            </a:schemeClr>
                          </a:solidFill>
                          <a:effectLst/>
                          <a:latin typeface="ＭＳ ゴシック" panose="020B0609070205080204" pitchFamily="49" charset="-128"/>
                          <a:ea typeface="ＭＳ ゴシック" panose="020B0609070205080204" pitchFamily="49" charset="-128"/>
                        </a:rPr>
                        <a:t>(602</a:t>
                      </a:r>
                      <a:r>
                        <a:rPr lang="ja-JP" altLang="en-US" sz="1500" u="none" strike="noStrike">
                          <a:solidFill>
                            <a:schemeClr val="bg1">
                              <a:lumMod val="50000"/>
                            </a:schemeClr>
                          </a:solidFill>
                          <a:effectLst/>
                          <a:latin typeface="ＭＳ ゴシック" panose="020B0609070205080204" pitchFamily="49" charset="-128"/>
                          <a:ea typeface="ＭＳ ゴシック" panose="020B0609070205080204" pitchFamily="49" charset="-128"/>
                        </a:rPr>
                        <a:t>億円</a:t>
                      </a:r>
                      <a:r>
                        <a:rPr lang="en-US" altLang="ja-JP" sz="1500" u="none" strike="noStrike">
                          <a:solidFill>
                            <a:schemeClr val="bg1">
                              <a:lumMod val="50000"/>
                            </a:schemeClr>
                          </a:solidFill>
                          <a:effectLst/>
                          <a:latin typeface="ＭＳ ゴシック" panose="020B0609070205080204" pitchFamily="49" charset="-128"/>
                          <a:ea typeface="ＭＳ ゴシック" panose="020B0609070205080204" pitchFamily="49" charset="-128"/>
                        </a:rPr>
                        <a:t>)</a:t>
                      </a:r>
                    </a:p>
                  </a:txBody>
                  <a:tcPr marL="7034" marR="7034" marT="7034" marB="0" anchor="ctr"/>
                </a:tc>
                <a:extLst>
                  <a:ext uri="{0D108BD9-81ED-4DB2-BD59-A6C34878D82A}">
                    <a16:rowId xmlns:a16="http://schemas.microsoft.com/office/drawing/2014/main" val="1854937079"/>
                  </a:ext>
                </a:extLst>
              </a:tr>
              <a:tr h="498462">
                <a:tc rowSpan="3">
                  <a:txBody>
                    <a:bodyPr/>
                    <a:lstStyle/>
                    <a:p>
                      <a:pPr algn="l" rtl="0" fontAlgn="ctr"/>
                      <a:endParaRPr lang="ja-JP" altLang="en-US" sz="1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234" marR="6234" marT="6234" marB="0" anchor="ctr">
                    <a:lnT w="12700" cmpd="sng">
                      <a:noFill/>
                    </a:lnT>
                    <a:lnB w="12700" cap="flat" cmpd="sng" algn="ctr">
                      <a:solidFill>
                        <a:schemeClr val="tx1"/>
                      </a:solidFill>
                      <a:prstDash val="solid"/>
                      <a:round/>
                      <a:headEnd type="none" w="med" len="med"/>
                      <a:tailEnd type="none" w="med" len="med"/>
                    </a:lnB>
                  </a:tcPr>
                </a:tc>
                <a:tc>
                  <a:txBody>
                    <a:bodyPr/>
                    <a:lstStyle/>
                    <a:p>
                      <a:pPr algn="l" rtl="0" fontAlgn="ctr"/>
                      <a:r>
                        <a:rPr lang="ja-JP" altLang="en-US" sz="1000" u="none" strike="noStrike">
                          <a:effectLst/>
                        </a:rPr>
                        <a:t>　　うち　間伐等の森林整備関係</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234" marR="6234" marT="6234" marB="0" anchor="ctr"/>
                </a:tc>
                <a:tc>
                  <a:txBody>
                    <a:bodyPr/>
                    <a:lstStyle/>
                    <a:p>
                      <a:pPr algn="ctr" fontAlgn="ctr"/>
                      <a:r>
                        <a:rPr lang="en-US" altLang="ja-JP" sz="1100" b="0" i="0" u="none" strike="noStrike">
                          <a:solidFill>
                            <a:schemeClr val="tx1"/>
                          </a:solidFill>
                          <a:effectLst/>
                          <a:latin typeface="ＭＳ ゴシック" panose="020B0609070205080204" pitchFamily="49" charset="-128"/>
                          <a:ea typeface="ＭＳ ゴシック" panose="020B0609070205080204" pitchFamily="49" charset="-128"/>
                        </a:rPr>
                        <a:t>44</a:t>
                      </a:r>
                      <a:r>
                        <a:rPr lang="ja-JP" altLang="en-US" sz="1100" b="0" i="0" u="none" strike="noStrike">
                          <a:solidFill>
                            <a:schemeClr val="tx1"/>
                          </a:solidFill>
                          <a:effectLst/>
                          <a:latin typeface="ＭＳ ゴシック" panose="020B0609070205080204" pitchFamily="49" charset="-128"/>
                          <a:ea typeface="ＭＳ ゴシック" panose="020B0609070205080204" pitchFamily="49" charset="-128"/>
                        </a:rPr>
                        <a:t>億円</a:t>
                      </a:r>
                    </a:p>
                  </a:txBody>
                  <a:tcPr marL="7034" marR="7034" marT="7034" marB="0" anchor="ctr"/>
                </a:tc>
                <a:tc>
                  <a:txBody>
                    <a:bodyPr/>
                    <a:lstStyle/>
                    <a:p>
                      <a:pPr algn="ctr" fontAlgn="ctr"/>
                      <a:r>
                        <a:rPr lang="en-US" altLang="ja-JP" sz="1100" b="0" i="0" u="none" strike="noStrike">
                          <a:solidFill>
                            <a:schemeClr val="tx1"/>
                          </a:solidFill>
                          <a:effectLst/>
                          <a:latin typeface="ＭＳ ゴシック" panose="020B0609070205080204" pitchFamily="49" charset="-128"/>
                          <a:ea typeface="ＭＳ ゴシック" panose="020B0609070205080204" pitchFamily="49" charset="-128"/>
                        </a:rPr>
                        <a:t>111</a:t>
                      </a:r>
                      <a:r>
                        <a:rPr lang="ja-JP" altLang="en-US" sz="1100" b="0" i="0" u="none" strike="noStrike">
                          <a:solidFill>
                            <a:schemeClr val="tx1"/>
                          </a:solidFill>
                          <a:effectLst/>
                          <a:latin typeface="ＭＳ ゴシック" panose="020B0609070205080204" pitchFamily="49" charset="-128"/>
                          <a:ea typeface="ＭＳ ゴシック" panose="020B0609070205080204" pitchFamily="49" charset="-128"/>
                        </a:rPr>
                        <a:t>億円</a:t>
                      </a:r>
                    </a:p>
                  </a:txBody>
                  <a:tcPr marL="7034" marR="7034" marT="7034" marB="0" anchor="ctr"/>
                </a:tc>
                <a:tc>
                  <a:txBody>
                    <a:bodyPr/>
                    <a:lstStyle/>
                    <a:p>
                      <a:pPr algn="ctr" fontAlgn="ctr"/>
                      <a:r>
                        <a:rPr lang="en-US" altLang="ja-JP" sz="1100" b="0" i="0" u="none" strike="noStrike">
                          <a:solidFill>
                            <a:schemeClr val="tx1"/>
                          </a:solidFill>
                          <a:effectLst/>
                          <a:latin typeface="ＭＳ ゴシック" panose="020B0609070205080204" pitchFamily="49" charset="-128"/>
                          <a:ea typeface="ＭＳ ゴシック" panose="020B0609070205080204" pitchFamily="49" charset="-128"/>
                        </a:rPr>
                        <a:t>150</a:t>
                      </a:r>
                      <a:r>
                        <a:rPr lang="ja-JP" altLang="en-US" sz="1100" b="0" i="0" u="none" strike="noStrike">
                          <a:solidFill>
                            <a:schemeClr val="tx1"/>
                          </a:solidFill>
                          <a:effectLst/>
                          <a:latin typeface="ＭＳ ゴシック" panose="020B0609070205080204" pitchFamily="49" charset="-128"/>
                          <a:ea typeface="ＭＳ ゴシック" panose="020B0609070205080204" pitchFamily="49" charset="-128"/>
                        </a:rPr>
                        <a:t>億円</a:t>
                      </a:r>
                    </a:p>
                  </a:txBody>
                  <a:tcPr marL="7034" marR="7034" marT="7034" marB="0" anchor="ctr"/>
                </a:tc>
                <a:tc>
                  <a:txBody>
                    <a:bodyPr/>
                    <a:lstStyle/>
                    <a:p>
                      <a:pPr algn="ctr" fontAlgn="ctr"/>
                      <a:r>
                        <a:rPr lang="en-US" altLang="ja-JP" sz="1100" b="0" i="0" u="none" strike="noStrike">
                          <a:solidFill>
                            <a:schemeClr val="tx1"/>
                          </a:solidFill>
                          <a:effectLst/>
                          <a:latin typeface="ＭＳ ゴシック" panose="020B0609070205080204" pitchFamily="49" charset="-128"/>
                          <a:ea typeface="ＭＳ ゴシック" panose="020B0609070205080204" pitchFamily="49" charset="-128"/>
                        </a:rPr>
                        <a:t>234</a:t>
                      </a:r>
                      <a:r>
                        <a:rPr lang="ja-JP" altLang="en-US" sz="1100" b="0" i="0" u="none" strike="noStrike">
                          <a:solidFill>
                            <a:schemeClr val="tx1"/>
                          </a:solidFill>
                          <a:effectLst/>
                          <a:latin typeface="ＭＳ ゴシック" panose="020B0609070205080204" pitchFamily="49" charset="-128"/>
                          <a:ea typeface="ＭＳ ゴシック" panose="020B0609070205080204" pitchFamily="49" charset="-128"/>
                        </a:rPr>
                        <a:t>億円</a:t>
                      </a:r>
                    </a:p>
                  </a:txBody>
                  <a:tcPr marL="7034" marR="7034" marT="7034" marB="0" anchor="ctr"/>
                </a:tc>
                <a:tc>
                  <a:txBody>
                    <a:bodyPr/>
                    <a:lstStyle/>
                    <a:p>
                      <a:pPr algn="ctr" fontAlgn="ctr"/>
                      <a:r>
                        <a:rPr lang="en-US" altLang="ja-JP" sz="1100" b="0" i="0" u="none" strike="noStrike">
                          <a:solidFill>
                            <a:schemeClr val="tx1"/>
                          </a:solidFill>
                          <a:effectLst/>
                          <a:latin typeface="ＭＳ ゴシック" panose="020B0609070205080204" pitchFamily="49" charset="-128"/>
                          <a:ea typeface="ＭＳ ゴシック" panose="020B0609070205080204" pitchFamily="49" charset="-128"/>
                        </a:rPr>
                        <a:t>276</a:t>
                      </a:r>
                      <a:r>
                        <a:rPr lang="ja-JP" altLang="en-US" sz="1100" b="0" i="0" u="none" strike="noStrike">
                          <a:solidFill>
                            <a:schemeClr val="tx1"/>
                          </a:solidFill>
                          <a:effectLst/>
                          <a:latin typeface="ＭＳ ゴシック" panose="020B0609070205080204" pitchFamily="49" charset="-128"/>
                          <a:ea typeface="ＭＳ ゴシック" panose="020B0609070205080204" pitchFamily="49" charset="-128"/>
                        </a:rPr>
                        <a:t>億円</a:t>
                      </a:r>
                    </a:p>
                  </a:txBody>
                  <a:tcPr marL="7034" marR="7034" marT="7034" marB="0" anchor="ctr"/>
                </a:tc>
                <a:tc>
                  <a:txBody>
                    <a:bodyPr/>
                    <a:lstStyle/>
                    <a:p>
                      <a:pPr algn="ctr" fontAlgn="ctr"/>
                      <a:r>
                        <a:rPr lang="en-US" altLang="ja-JP" sz="1100" b="0" i="0" u="none" strike="noStrike">
                          <a:solidFill>
                            <a:schemeClr val="bg1">
                              <a:lumMod val="50000"/>
                            </a:schemeClr>
                          </a:solidFill>
                          <a:effectLst/>
                          <a:latin typeface="ＭＳ ゴシック" panose="020B0609070205080204" pitchFamily="49" charset="-128"/>
                          <a:ea typeface="ＭＳ ゴシック" panose="020B0609070205080204" pitchFamily="49" charset="-128"/>
                        </a:rPr>
                        <a:t>(368</a:t>
                      </a:r>
                      <a:r>
                        <a:rPr lang="ja-JP" altLang="en-US" sz="1100" b="0" i="0" u="none" strike="noStrike">
                          <a:solidFill>
                            <a:schemeClr val="bg1">
                              <a:lumMod val="50000"/>
                            </a:schemeClr>
                          </a:solidFill>
                          <a:effectLst/>
                          <a:latin typeface="ＭＳ ゴシック" panose="020B0609070205080204" pitchFamily="49" charset="-128"/>
                          <a:ea typeface="ＭＳ ゴシック" panose="020B0609070205080204" pitchFamily="49" charset="-128"/>
                        </a:rPr>
                        <a:t>億円</a:t>
                      </a:r>
                      <a:r>
                        <a:rPr lang="en-US" altLang="ja-JP" sz="1100" b="0" i="0" u="none" strike="noStrike">
                          <a:solidFill>
                            <a:schemeClr val="bg1">
                              <a:lumMod val="50000"/>
                            </a:schemeClr>
                          </a:solidFill>
                          <a:effectLst/>
                          <a:latin typeface="ＭＳ ゴシック" panose="020B0609070205080204" pitchFamily="49" charset="-128"/>
                          <a:ea typeface="ＭＳ ゴシック" panose="020B0609070205080204" pitchFamily="49" charset="-128"/>
                        </a:rPr>
                        <a:t>)</a:t>
                      </a:r>
                      <a:endParaRPr lang="ja-JP" altLang="en-US" sz="1100" b="0" i="0" u="none" strike="noStrike">
                        <a:solidFill>
                          <a:schemeClr val="bg1">
                            <a:lumMod val="50000"/>
                          </a:schemeClr>
                        </a:solidFill>
                        <a:effectLst/>
                        <a:latin typeface="ＭＳ ゴシック" panose="020B0609070205080204" pitchFamily="49" charset="-128"/>
                        <a:ea typeface="ＭＳ ゴシック" panose="020B0609070205080204" pitchFamily="49" charset="-128"/>
                      </a:endParaRPr>
                    </a:p>
                  </a:txBody>
                  <a:tcPr marL="7034" marR="7034" marT="7034" marB="0" anchor="ctr"/>
                </a:tc>
                <a:extLst>
                  <a:ext uri="{0D108BD9-81ED-4DB2-BD59-A6C34878D82A}">
                    <a16:rowId xmlns:a16="http://schemas.microsoft.com/office/drawing/2014/main" val="842746321"/>
                  </a:ext>
                </a:extLst>
              </a:tr>
              <a:tr h="498462">
                <a:tc vMerge="1">
                  <a:txBody>
                    <a:bodyPr/>
                    <a:lstStyle/>
                    <a:p>
                      <a:pPr algn="l" rtl="0" fontAlgn="ct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754" marR="6754" marT="6754" marB="0" anchor="ctr"/>
                </a:tc>
                <a:tc>
                  <a:txBody>
                    <a:bodyPr/>
                    <a:lstStyle/>
                    <a:p>
                      <a:pPr algn="l" rtl="0" fontAlgn="ctr"/>
                      <a:r>
                        <a:rPr lang="ja-JP" altLang="en-US" sz="1000" u="none" strike="noStrike">
                          <a:effectLst/>
                        </a:rPr>
                        <a:t>　　うち　人材の育成・担い手の確保</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234" marR="6234" marT="6234" marB="0" anchor="ctr"/>
                </a:tc>
                <a:tc>
                  <a:txBody>
                    <a:bodyPr/>
                    <a:lstStyle/>
                    <a:p>
                      <a:pPr algn="ct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31</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億円</a:t>
                      </a:r>
                    </a:p>
                  </a:txBody>
                  <a:tcPr marL="7034" marR="7034" marT="7034" marB="0" anchor="ctr"/>
                </a:tc>
                <a:tc>
                  <a:txBody>
                    <a:bodyPr/>
                    <a:lstStyle/>
                    <a:p>
                      <a:pPr algn="ct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51</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億円</a:t>
                      </a:r>
                    </a:p>
                  </a:txBody>
                  <a:tcPr marL="7034" marR="7034" marT="7034" marB="0" anchor="ctr"/>
                </a:tc>
                <a:tc>
                  <a:txBody>
                    <a:bodyPr/>
                    <a:lstStyle/>
                    <a:p>
                      <a:pPr algn="ct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57</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億円</a:t>
                      </a:r>
                    </a:p>
                  </a:txBody>
                  <a:tcPr marL="7034" marR="7034" marT="7034" marB="0" anchor="ctr"/>
                </a:tc>
                <a:tc>
                  <a:txBody>
                    <a:bodyPr/>
                    <a:lstStyle/>
                    <a:p>
                      <a:pPr algn="ctr" fontAlgn="ctr"/>
                      <a:r>
                        <a:rPr lang="en-US" altLang="ja-JP" sz="1100" b="0" i="0" u="none" strike="noStrike">
                          <a:solidFill>
                            <a:schemeClr val="tx1"/>
                          </a:solidFill>
                          <a:effectLst/>
                          <a:latin typeface="ＭＳ ゴシック" panose="020B0609070205080204" pitchFamily="49" charset="-128"/>
                          <a:ea typeface="ＭＳ ゴシック" panose="020B0609070205080204" pitchFamily="49" charset="-128"/>
                        </a:rPr>
                        <a:t>68</a:t>
                      </a:r>
                      <a:r>
                        <a:rPr lang="ja-JP" altLang="en-US" sz="1100" b="0" i="0" u="none" strike="noStrike">
                          <a:solidFill>
                            <a:schemeClr val="tx1"/>
                          </a:solidFill>
                          <a:effectLst/>
                          <a:latin typeface="ＭＳ ゴシック" panose="020B0609070205080204" pitchFamily="49" charset="-128"/>
                          <a:ea typeface="ＭＳ ゴシック" panose="020B0609070205080204" pitchFamily="49" charset="-128"/>
                        </a:rPr>
                        <a:t>億円</a:t>
                      </a:r>
                    </a:p>
                  </a:txBody>
                  <a:tcPr marL="7034" marR="7034" marT="7034" marB="0" anchor="ctr"/>
                </a:tc>
                <a:tc>
                  <a:txBody>
                    <a:bodyPr/>
                    <a:lstStyle/>
                    <a:p>
                      <a:pPr algn="ctr" fontAlgn="ctr"/>
                      <a:r>
                        <a:rPr lang="en-US" altLang="ja-JP" sz="1100" b="0" i="0" u="none" strike="noStrike">
                          <a:solidFill>
                            <a:schemeClr val="tx1"/>
                          </a:solidFill>
                          <a:effectLst/>
                          <a:latin typeface="ＭＳ ゴシック" panose="020B0609070205080204" pitchFamily="49" charset="-128"/>
                          <a:ea typeface="ＭＳ ゴシック" panose="020B0609070205080204" pitchFamily="49" charset="-128"/>
                        </a:rPr>
                        <a:t>75</a:t>
                      </a:r>
                      <a:r>
                        <a:rPr lang="ja-JP" altLang="en-US" sz="1100" b="0" i="0" u="none" strike="noStrike">
                          <a:solidFill>
                            <a:schemeClr val="tx1"/>
                          </a:solidFill>
                          <a:effectLst/>
                          <a:latin typeface="ＭＳ ゴシック" panose="020B0609070205080204" pitchFamily="49" charset="-128"/>
                          <a:ea typeface="ＭＳ ゴシック" panose="020B0609070205080204" pitchFamily="49" charset="-128"/>
                        </a:rPr>
                        <a:t>億円</a:t>
                      </a:r>
                    </a:p>
                  </a:txBody>
                  <a:tcPr marL="7034" marR="7034" marT="7034" marB="0" anchor="ctr"/>
                </a:tc>
                <a:tc>
                  <a:txBody>
                    <a:bodyPr/>
                    <a:lstStyle/>
                    <a:p>
                      <a:pPr algn="ctr" fontAlgn="ctr"/>
                      <a:r>
                        <a:rPr lang="en-US" altLang="ja-JP" sz="1100" b="0" i="0" u="none" strike="noStrike">
                          <a:solidFill>
                            <a:schemeClr val="bg1">
                              <a:lumMod val="50000"/>
                            </a:schemeClr>
                          </a:solidFill>
                          <a:effectLst/>
                          <a:latin typeface="ＭＳ ゴシック" panose="020B0609070205080204" pitchFamily="49" charset="-128"/>
                          <a:ea typeface="ＭＳ ゴシック" panose="020B0609070205080204" pitchFamily="49" charset="-128"/>
                        </a:rPr>
                        <a:t>(93</a:t>
                      </a:r>
                      <a:r>
                        <a:rPr lang="ja-JP" altLang="en-US" sz="1100" b="0" i="0" u="none" strike="noStrike">
                          <a:solidFill>
                            <a:schemeClr val="bg1">
                              <a:lumMod val="50000"/>
                            </a:schemeClr>
                          </a:solidFill>
                          <a:effectLst/>
                          <a:latin typeface="ＭＳ ゴシック" panose="020B0609070205080204" pitchFamily="49" charset="-128"/>
                          <a:ea typeface="ＭＳ ゴシック" panose="020B0609070205080204" pitchFamily="49" charset="-128"/>
                        </a:rPr>
                        <a:t>億円</a:t>
                      </a:r>
                      <a:r>
                        <a:rPr lang="en-US" altLang="ja-JP" sz="1100" b="0" i="0" u="none" strike="noStrike">
                          <a:solidFill>
                            <a:schemeClr val="bg1">
                              <a:lumMod val="50000"/>
                            </a:schemeClr>
                          </a:solidFill>
                          <a:effectLst/>
                          <a:latin typeface="ＭＳ ゴシック" panose="020B0609070205080204" pitchFamily="49" charset="-128"/>
                          <a:ea typeface="ＭＳ ゴシック" panose="020B0609070205080204" pitchFamily="49" charset="-128"/>
                        </a:rPr>
                        <a:t>)</a:t>
                      </a:r>
                      <a:endParaRPr lang="ja-JP" altLang="en-US" sz="1100" b="0" i="0" u="none" strike="noStrike">
                        <a:solidFill>
                          <a:schemeClr val="bg1">
                            <a:lumMod val="50000"/>
                          </a:schemeClr>
                        </a:solidFill>
                        <a:effectLst/>
                        <a:latin typeface="ＭＳ ゴシック" panose="020B0609070205080204" pitchFamily="49" charset="-128"/>
                        <a:ea typeface="ＭＳ ゴシック" panose="020B0609070205080204" pitchFamily="49" charset="-128"/>
                      </a:endParaRPr>
                    </a:p>
                  </a:txBody>
                  <a:tcPr marL="7034" marR="7034" marT="7034" marB="0" anchor="ctr"/>
                </a:tc>
                <a:extLst>
                  <a:ext uri="{0D108BD9-81ED-4DB2-BD59-A6C34878D82A}">
                    <a16:rowId xmlns:a16="http://schemas.microsoft.com/office/drawing/2014/main" val="1040669511"/>
                  </a:ext>
                </a:extLst>
              </a:tr>
              <a:tr h="498462">
                <a:tc vMerge="1">
                  <a:txBody>
                    <a:bodyPr/>
                    <a:lstStyle/>
                    <a:p>
                      <a:pPr algn="l" rtl="0" fontAlgn="ct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754" marR="6754" marT="6754" marB="0" anchor="ctr"/>
                </a:tc>
                <a:tc>
                  <a:txBody>
                    <a:bodyPr/>
                    <a:lstStyle/>
                    <a:p>
                      <a:pPr algn="l" rtl="0" fontAlgn="ctr"/>
                      <a:r>
                        <a:rPr lang="ja-JP" altLang="en-US" sz="1000" u="none" strike="noStrike">
                          <a:effectLst/>
                        </a:rPr>
                        <a:t>　　うち　木材利用・普及啓発</a:t>
                      </a:r>
                      <a:endParaRPr lang="ja-JP" altLang="en-US" sz="10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234" marR="6234" marT="6234" marB="0" anchor="ctr">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21</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億円</a:t>
                      </a:r>
                    </a:p>
                  </a:txBody>
                  <a:tcPr marL="7034" marR="7034" marT="7034" marB="0" anchor="ctr"/>
                </a:tc>
                <a:tc>
                  <a:txBody>
                    <a:bodyPr/>
                    <a:lstStyle/>
                    <a:p>
                      <a:pPr algn="ct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48</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億円</a:t>
                      </a:r>
                    </a:p>
                  </a:txBody>
                  <a:tcPr marL="7034" marR="7034" marT="7034" marB="0" anchor="ctr"/>
                </a:tc>
                <a:tc>
                  <a:txBody>
                    <a:bodyPr/>
                    <a:lstStyle/>
                    <a:p>
                      <a:pPr algn="ct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63</a:t>
                      </a: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億円</a:t>
                      </a:r>
                    </a:p>
                  </a:txBody>
                  <a:tcPr marL="7034" marR="7034" marT="7034" marB="0" anchor="ctr"/>
                </a:tc>
                <a:tc>
                  <a:txBody>
                    <a:bodyPr/>
                    <a:lstStyle/>
                    <a:p>
                      <a:pPr algn="ctr" fontAlgn="ctr"/>
                      <a:r>
                        <a:rPr lang="en-US" altLang="ja-JP" sz="1100" b="0" i="0" u="none" strike="noStrike">
                          <a:solidFill>
                            <a:schemeClr val="tx1"/>
                          </a:solidFill>
                          <a:effectLst/>
                          <a:latin typeface="ＭＳ ゴシック" panose="020B0609070205080204" pitchFamily="49" charset="-128"/>
                          <a:ea typeface="ＭＳ ゴシック" panose="020B0609070205080204" pitchFamily="49" charset="-128"/>
                        </a:rPr>
                        <a:t>97</a:t>
                      </a:r>
                      <a:r>
                        <a:rPr lang="ja-JP" altLang="en-US" sz="1100" b="0" i="0" u="none" strike="noStrike">
                          <a:solidFill>
                            <a:schemeClr val="tx1"/>
                          </a:solidFill>
                          <a:effectLst/>
                          <a:latin typeface="ＭＳ ゴシック" panose="020B0609070205080204" pitchFamily="49" charset="-128"/>
                          <a:ea typeface="ＭＳ ゴシック" panose="020B0609070205080204" pitchFamily="49" charset="-128"/>
                        </a:rPr>
                        <a:t>億円</a:t>
                      </a:r>
                    </a:p>
                  </a:txBody>
                  <a:tcPr marL="7034" marR="7034" marT="7034" marB="0" anchor="ctr"/>
                </a:tc>
                <a:tc>
                  <a:txBody>
                    <a:bodyPr/>
                    <a:lstStyle/>
                    <a:p>
                      <a:pPr algn="ctr" fontAlgn="ctr"/>
                      <a:r>
                        <a:rPr lang="en-US" altLang="ja-JP" sz="1100" b="0" i="0" u="none" strike="noStrike">
                          <a:solidFill>
                            <a:schemeClr val="tx1"/>
                          </a:solidFill>
                          <a:effectLst/>
                          <a:latin typeface="ＭＳ ゴシック" panose="020B0609070205080204" pitchFamily="49" charset="-128"/>
                          <a:ea typeface="ＭＳ ゴシック" panose="020B0609070205080204" pitchFamily="49" charset="-128"/>
                        </a:rPr>
                        <a:t>113</a:t>
                      </a:r>
                      <a:r>
                        <a:rPr lang="ja-JP" altLang="en-US" sz="1100" b="0" i="0" u="none" strike="noStrike">
                          <a:solidFill>
                            <a:schemeClr val="tx1"/>
                          </a:solidFill>
                          <a:effectLst/>
                          <a:latin typeface="ＭＳ ゴシック" panose="020B0609070205080204" pitchFamily="49" charset="-128"/>
                          <a:ea typeface="ＭＳ ゴシック" panose="020B0609070205080204" pitchFamily="49" charset="-128"/>
                        </a:rPr>
                        <a:t>億円</a:t>
                      </a:r>
                    </a:p>
                  </a:txBody>
                  <a:tcPr marL="7034" marR="7034" marT="7034" marB="0" anchor="ctr"/>
                </a:tc>
                <a:tc>
                  <a:txBody>
                    <a:bodyPr/>
                    <a:lstStyle/>
                    <a:p>
                      <a:pPr algn="ctr" fontAlgn="ctr"/>
                      <a:r>
                        <a:rPr lang="en-US" altLang="ja-JP" sz="1100" b="0" i="0" u="none" strike="noStrike">
                          <a:solidFill>
                            <a:schemeClr val="bg1">
                              <a:lumMod val="50000"/>
                            </a:schemeClr>
                          </a:solidFill>
                          <a:effectLst/>
                          <a:latin typeface="ＭＳ ゴシック" panose="020B0609070205080204" pitchFamily="49" charset="-128"/>
                          <a:ea typeface="ＭＳ ゴシック" panose="020B0609070205080204" pitchFamily="49" charset="-128"/>
                        </a:rPr>
                        <a:t>(141</a:t>
                      </a:r>
                      <a:r>
                        <a:rPr lang="ja-JP" altLang="en-US" sz="1100" b="0" i="0" u="none" strike="noStrike">
                          <a:solidFill>
                            <a:schemeClr val="bg1">
                              <a:lumMod val="50000"/>
                            </a:schemeClr>
                          </a:solidFill>
                          <a:effectLst/>
                          <a:latin typeface="ＭＳ ゴシック" panose="020B0609070205080204" pitchFamily="49" charset="-128"/>
                          <a:ea typeface="ＭＳ ゴシック" panose="020B0609070205080204" pitchFamily="49" charset="-128"/>
                        </a:rPr>
                        <a:t>億円</a:t>
                      </a:r>
                      <a:r>
                        <a:rPr lang="en-US" altLang="ja-JP" sz="1100" b="0" i="0" u="none" strike="noStrike">
                          <a:solidFill>
                            <a:schemeClr val="bg1">
                              <a:lumMod val="50000"/>
                            </a:schemeClr>
                          </a:solidFill>
                          <a:effectLst/>
                          <a:latin typeface="ＭＳ ゴシック" panose="020B0609070205080204" pitchFamily="49" charset="-128"/>
                          <a:ea typeface="ＭＳ ゴシック" panose="020B0609070205080204" pitchFamily="49" charset="-128"/>
                        </a:rPr>
                        <a:t>)</a:t>
                      </a:r>
                      <a:endParaRPr lang="ja-JP" altLang="en-US" sz="1100" b="0" i="0" u="none" strike="noStrike">
                        <a:solidFill>
                          <a:schemeClr val="bg1">
                            <a:lumMod val="50000"/>
                          </a:schemeClr>
                        </a:solidFill>
                        <a:effectLst/>
                        <a:latin typeface="ＭＳ ゴシック" panose="020B0609070205080204" pitchFamily="49" charset="-128"/>
                        <a:ea typeface="ＭＳ ゴシック" panose="020B0609070205080204" pitchFamily="49" charset="-128"/>
                      </a:endParaRPr>
                    </a:p>
                  </a:txBody>
                  <a:tcPr marL="7034" marR="7034" marT="7034" marB="0" anchor="ctr"/>
                </a:tc>
                <a:extLst>
                  <a:ext uri="{0D108BD9-81ED-4DB2-BD59-A6C34878D82A}">
                    <a16:rowId xmlns:a16="http://schemas.microsoft.com/office/drawing/2014/main" val="679135377"/>
                  </a:ext>
                </a:extLst>
              </a:tr>
              <a:tr h="498462">
                <a:tc gridSpan="2">
                  <a:txBody>
                    <a:bodyPr/>
                    <a:lstStyle/>
                    <a:p>
                      <a:pPr algn="ctr" rtl="0" fontAlgn="ctr"/>
                      <a:r>
                        <a:rPr lang="ja-JP" altLang="en-US" sz="1100" b="0" i="0" u="none" strike="noStrike">
                          <a:solidFill>
                            <a:schemeClr val="tx1"/>
                          </a:solidFill>
                          <a:effectLst/>
                          <a:latin typeface="ＭＳ ゴシック" panose="020B0609070205080204" pitchFamily="49" charset="-128"/>
                          <a:ea typeface="ＭＳ ゴシック" panose="020B0609070205080204" pitchFamily="49" charset="-128"/>
                        </a:rPr>
                        <a:t>（参考）譲与額</a:t>
                      </a:r>
                    </a:p>
                  </a:txBody>
                  <a:tcPr marL="6234" marR="6234" marT="6234" marB="0" anchor="ctr">
                    <a:lnT w="12700" cap="flat" cmpd="sng" algn="ctr">
                      <a:solidFill>
                        <a:schemeClr val="tx1"/>
                      </a:solidFill>
                      <a:prstDash val="solid"/>
                      <a:round/>
                      <a:headEnd type="none" w="med" len="med"/>
                      <a:tailEnd type="none" w="med" len="med"/>
                    </a:lnT>
                    <a:noFill/>
                  </a:tcPr>
                </a:tc>
                <a:tc hMerge="1">
                  <a:txBody>
                    <a:bodyPr/>
                    <a:lstStyle/>
                    <a:p>
                      <a:pPr algn="l" rtl="0" fontAlgn="ctr"/>
                      <a:endPar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754" marR="6754" marT="6754" marB="0" anchor="ctr"/>
                </a:tc>
                <a:tc>
                  <a:txBody>
                    <a:bodyPr/>
                    <a:lstStyle/>
                    <a:p>
                      <a:pPr algn="ctr"/>
                      <a:r>
                        <a:rPr kumimoji="1" lang="en-US" altLang="ja-JP" sz="1100" b="0">
                          <a:solidFill>
                            <a:schemeClr val="tx1"/>
                          </a:solidFill>
                          <a:latin typeface="ＭＳ ゴシック" panose="020B0609070205080204" pitchFamily="49" charset="-128"/>
                          <a:ea typeface="ＭＳ ゴシック" panose="020B0609070205080204" pitchFamily="49" charset="-128"/>
                        </a:rPr>
                        <a:t>200</a:t>
                      </a:r>
                      <a:r>
                        <a:rPr kumimoji="1" lang="ja-JP" altLang="en-US" sz="1100" b="0">
                          <a:solidFill>
                            <a:schemeClr val="tx1"/>
                          </a:solidFill>
                          <a:latin typeface="ＭＳ ゴシック" panose="020B0609070205080204" pitchFamily="49" charset="-128"/>
                          <a:ea typeface="ＭＳ ゴシック" panose="020B0609070205080204" pitchFamily="49" charset="-128"/>
                        </a:rPr>
                        <a:t>億円</a:t>
                      </a:r>
                    </a:p>
                  </a:txBody>
                  <a:tcPr marL="84406" marR="84406" marT="42203" marB="42203" anchor="ctr">
                    <a:noFill/>
                  </a:tcPr>
                </a:tc>
                <a:tc>
                  <a:txBody>
                    <a:bodyPr/>
                    <a:lstStyle/>
                    <a:p>
                      <a:pPr algn="ctr"/>
                      <a:r>
                        <a:rPr kumimoji="1" lang="en-US" altLang="ja-JP" sz="1100" b="0">
                          <a:solidFill>
                            <a:schemeClr val="tx1"/>
                          </a:solidFill>
                          <a:latin typeface="ＭＳ ゴシック" panose="020B0609070205080204" pitchFamily="49" charset="-128"/>
                          <a:ea typeface="ＭＳ ゴシック" panose="020B0609070205080204" pitchFamily="49" charset="-128"/>
                        </a:rPr>
                        <a:t>400</a:t>
                      </a:r>
                      <a:r>
                        <a:rPr kumimoji="1" lang="ja-JP" altLang="en-US" sz="1100" b="0">
                          <a:solidFill>
                            <a:schemeClr val="tx1"/>
                          </a:solidFill>
                          <a:latin typeface="ＭＳ ゴシック" panose="020B0609070205080204" pitchFamily="49" charset="-128"/>
                          <a:ea typeface="ＭＳ ゴシック" panose="020B0609070205080204" pitchFamily="49" charset="-128"/>
                        </a:rPr>
                        <a:t>億円</a:t>
                      </a:r>
                    </a:p>
                  </a:txBody>
                  <a:tcPr marL="84406" marR="84406" marT="42203" marB="42203" anchor="ctr">
                    <a:noFill/>
                  </a:tcPr>
                </a:tc>
                <a:tc>
                  <a:txBody>
                    <a:bodyPr/>
                    <a:lstStyle/>
                    <a:p>
                      <a:pPr algn="ctr"/>
                      <a:r>
                        <a:rPr kumimoji="1" lang="en-US" altLang="ja-JP" sz="1100" b="0">
                          <a:solidFill>
                            <a:schemeClr val="tx1"/>
                          </a:solidFill>
                          <a:latin typeface="ＭＳ ゴシック" panose="020B0609070205080204" pitchFamily="49" charset="-128"/>
                          <a:ea typeface="ＭＳ ゴシック" panose="020B0609070205080204" pitchFamily="49" charset="-128"/>
                        </a:rPr>
                        <a:t>400</a:t>
                      </a:r>
                      <a:r>
                        <a:rPr kumimoji="1" lang="ja-JP" altLang="en-US" sz="1100" b="0">
                          <a:solidFill>
                            <a:schemeClr val="tx1"/>
                          </a:solidFill>
                          <a:latin typeface="ＭＳ ゴシック" panose="020B0609070205080204" pitchFamily="49" charset="-128"/>
                          <a:ea typeface="ＭＳ ゴシック" panose="020B0609070205080204" pitchFamily="49" charset="-128"/>
                        </a:rPr>
                        <a:t>億円</a:t>
                      </a:r>
                    </a:p>
                  </a:txBody>
                  <a:tcPr marL="84406" marR="84406" marT="42203" marB="42203" anchor="ctr">
                    <a:noFill/>
                  </a:tcPr>
                </a:tc>
                <a:tc>
                  <a:txBody>
                    <a:bodyPr/>
                    <a:lstStyle/>
                    <a:p>
                      <a:pPr algn="ctr"/>
                      <a:r>
                        <a:rPr kumimoji="1" lang="en-US" altLang="ja-JP" sz="1100" b="0" i="0">
                          <a:solidFill>
                            <a:schemeClr val="tx1"/>
                          </a:solidFill>
                          <a:latin typeface="ＭＳ ゴシック" panose="020B0609070205080204" pitchFamily="49" charset="-128"/>
                          <a:ea typeface="ＭＳ ゴシック" panose="020B0609070205080204" pitchFamily="49" charset="-128"/>
                        </a:rPr>
                        <a:t>500</a:t>
                      </a:r>
                      <a:r>
                        <a:rPr kumimoji="1" lang="ja-JP" altLang="en-US" sz="1100" b="0" i="0">
                          <a:solidFill>
                            <a:schemeClr val="tx1"/>
                          </a:solidFill>
                          <a:latin typeface="ＭＳ ゴシック" panose="020B0609070205080204" pitchFamily="49" charset="-128"/>
                          <a:ea typeface="ＭＳ ゴシック" panose="020B0609070205080204" pitchFamily="49" charset="-128"/>
                        </a:rPr>
                        <a:t>億円</a:t>
                      </a:r>
                    </a:p>
                  </a:txBody>
                  <a:tcPr marL="84406" marR="84406" marT="42203" marB="42203" anchor="ctr">
                    <a:noFill/>
                  </a:tcPr>
                </a:tc>
                <a:tc>
                  <a:txBody>
                    <a:bodyPr/>
                    <a:lstStyle/>
                    <a:p>
                      <a:pPr algn="ctr"/>
                      <a:r>
                        <a:rPr kumimoji="1" lang="en-US" altLang="ja-JP" sz="1100" b="0" i="0">
                          <a:solidFill>
                            <a:schemeClr val="tx1"/>
                          </a:solidFill>
                          <a:latin typeface="ＭＳ ゴシック" panose="020B0609070205080204" pitchFamily="49" charset="-128"/>
                          <a:ea typeface="ＭＳ ゴシック" panose="020B0609070205080204" pitchFamily="49" charset="-128"/>
                        </a:rPr>
                        <a:t>500</a:t>
                      </a:r>
                      <a:r>
                        <a:rPr kumimoji="1" lang="ja-JP" altLang="en-US" sz="1100" b="0" i="0">
                          <a:solidFill>
                            <a:schemeClr val="tx1"/>
                          </a:solidFill>
                          <a:latin typeface="ＭＳ ゴシック" panose="020B0609070205080204" pitchFamily="49" charset="-128"/>
                          <a:ea typeface="ＭＳ ゴシック" panose="020B0609070205080204" pitchFamily="49" charset="-128"/>
                        </a:rPr>
                        <a:t>億円</a:t>
                      </a:r>
                    </a:p>
                  </a:txBody>
                  <a:tcPr marL="84406" marR="84406" marT="42203" marB="42203" anchor="ctr">
                    <a:noFill/>
                  </a:tcPr>
                </a:tc>
                <a:tc>
                  <a:txBody>
                    <a:bodyPr/>
                    <a:lstStyle/>
                    <a:p>
                      <a:pPr algn="ctr"/>
                      <a:r>
                        <a:rPr kumimoji="1" lang="ja-JP" altLang="en-US" sz="1100" b="0" i="0">
                          <a:solidFill>
                            <a:schemeClr val="bg1">
                              <a:lumMod val="50000"/>
                            </a:schemeClr>
                          </a:solidFill>
                          <a:latin typeface="ＭＳ ゴシック" panose="020B0609070205080204" pitchFamily="49" charset="-128"/>
                          <a:ea typeface="ＭＳ ゴシック" panose="020B0609070205080204" pitchFamily="49" charset="-128"/>
                        </a:rPr>
                        <a:t>－</a:t>
                      </a:r>
                    </a:p>
                  </a:txBody>
                  <a:tcPr marL="84406" marR="84406" marT="42203" marB="42203" anchor="ctr">
                    <a:noFill/>
                  </a:tcPr>
                </a:tc>
                <a:extLst>
                  <a:ext uri="{0D108BD9-81ED-4DB2-BD59-A6C34878D82A}">
                    <a16:rowId xmlns:a16="http://schemas.microsoft.com/office/drawing/2014/main" val="452405625"/>
                  </a:ext>
                </a:extLst>
              </a:tr>
            </a:tbl>
          </a:graphicData>
        </a:graphic>
      </p:graphicFrame>
      <p:sp>
        <p:nvSpPr>
          <p:cNvPr id="4" name="正方形/長方形 3">
            <a:extLst>
              <a:ext uri="{FF2B5EF4-FFF2-40B4-BE49-F238E27FC236}">
                <a16:creationId xmlns:a16="http://schemas.microsoft.com/office/drawing/2014/main" id="{61274BBB-684A-347B-9E22-4706BF59A71B}"/>
              </a:ext>
            </a:extLst>
          </p:cNvPr>
          <p:cNvSpPr/>
          <p:nvPr/>
        </p:nvSpPr>
        <p:spPr>
          <a:xfrm>
            <a:off x="6805914" y="2138332"/>
            <a:ext cx="989301" cy="30800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B3A46633-63AA-A9D3-33C7-5EF4BC073F08}"/>
              </a:ext>
            </a:extLst>
          </p:cNvPr>
          <p:cNvSpPr txBox="1"/>
          <p:nvPr/>
        </p:nvSpPr>
        <p:spPr bwMode="auto">
          <a:xfrm>
            <a:off x="716802" y="1860448"/>
            <a:ext cx="4652825" cy="291170"/>
          </a:xfrm>
          <a:prstGeom prst="rect">
            <a:avLst/>
          </a:prstGeom>
          <a:noFill/>
          <a:ln w="9525">
            <a:noFill/>
            <a:miter lim="800000"/>
            <a:headEnd/>
            <a:tailEnd/>
          </a:ln>
        </p:spPr>
        <p:txBody>
          <a:bodyPr wrap="square" rtlCol="0">
            <a:spAutoFit/>
          </a:bodyPr>
          <a:lstStyle/>
          <a:p>
            <a:pPr algn="dist" defTabSz="844083">
              <a:spcBef>
                <a:spcPct val="50000"/>
              </a:spcBef>
              <a:defRPr/>
            </a:pPr>
            <a:r>
              <a:rPr kumimoji="1" lang="ja-JP" altLang="en-US" sz="1292">
                <a:solidFill>
                  <a:prstClr val="black"/>
                </a:solidFill>
                <a:latin typeface="ＭＳ Ｐゴシック" panose="020B0600070205080204" pitchFamily="50" charset="-128"/>
                <a:ea typeface="ＭＳ Ｐゴシック" panose="020B0600070205080204" pitchFamily="50" charset="-128"/>
              </a:rPr>
              <a:t>■森林環境譲与税の活用額（令和元年度～５年度）</a:t>
            </a:r>
          </a:p>
        </p:txBody>
      </p:sp>
      <p:sp>
        <p:nvSpPr>
          <p:cNvPr id="6" name="テキスト ボックス 5">
            <a:extLst>
              <a:ext uri="{FF2B5EF4-FFF2-40B4-BE49-F238E27FC236}">
                <a16:creationId xmlns:a16="http://schemas.microsoft.com/office/drawing/2014/main" id="{A706D5FF-EAC7-4806-27D0-F06A0D88FD8B}"/>
              </a:ext>
            </a:extLst>
          </p:cNvPr>
          <p:cNvSpPr txBox="1"/>
          <p:nvPr/>
        </p:nvSpPr>
        <p:spPr bwMode="auto">
          <a:xfrm>
            <a:off x="710125" y="5223661"/>
            <a:ext cx="2326412" cy="291170"/>
          </a:xfrm>
          <a:prstGeom prst="rect">
            <a:avLst/>
          </a:prstGeom>
          <a:noFill/>
          <a:ln w="9525">
            <a:noFill/>
            <a:miter lim="800000"/>
            <a:headEnd/>
            <a:tailEnd/>
          </a:ln>
        </p:spPr>
        <p:txBody>
          <a:bodyPr wrap="square" rtlCol="0">
            <a:spAutoFit/>
          </a:bodyPr>
          <a:lstStyle/>
          <a:p>
            <a:pPr algn="dist" defTabSz="844083">
              <a:spcBef>
                <a:spcPct val="50000"/>
              </a:spcBef>
              <a:defRPr/>
            </a:pPr>
            <a:r>
              <a:rPr kumimoji="1" lang="ja-JP" altLang="en-US" sz="1292">
                <a:solidFill>
                  <a:prstClr val="black"/>
                </a:solidFill>
                <a:latin typeface="ＭＳ Ｐゴシック" panose="020B0600070205080204" pitchFamily="50" charset="-128"/>
                <a:ea typeface="ＭＳ Ｐゴシック" panose="020B0600070205080204" pitchFamily="50" charset="-128"/>
              </a:rPr>
              <a:t>（参考）市町村・都道府県別</a:t>
            </a:r>
          </a:p>
        </p:txBody>
      </p:sp>
      <p:graphicFrame>
        <p:nvGraphicFramePr>
          <p:cNvPr id="10" name="表 9">
            <a:extLst>
              <a:ext uri="{FF2B5EF4-FFF2-40B4-BE49-F238E27FC236}">
                <a16:creationId xmlns:a16="http://schemas.microsoft.com/office/drawing/2014/main" id="{6F44C00A-9FCD-3B09-A7A2-FE19C0DF0728}"/>
              </a:ext>
            </a:extLst>
          </p:cNvPr>
          <p:cNvGraphicFramePr>
            <a:graphicFrameLocks noGrp="1"/>
          </p:cNvGraphicFramePr>
          <p:nvPr/>
        </p:nvGraphicFramePr>
        <p:xfrm>
          <a:off x="550675" y="5520307"/>
          <a:ext cx="8227788" cy="797538"/>
        </p:xfrm>
        <a:graphic>
          <a:graphicData uri="http://schemas.openxmlformats.org/drawingml/2006/table">
            <a:tbl>
              <a:tblPr>
                <a:tableStyleId>{5940675A-B579-460E-94D1-54222C63F5DA}</a:tableStyleId>
              </a:tblPr>
              <a:tblGrid>
                <a:gridCol w="2325018">
                  <a:extLst>
                    <a:ext uri="{9D8B030D-6E8A-4147-A177-3AD203B41FA5}">
                      <a16:colId xmlns:a16="http://schemas.microsoft.com/office/drawing/2014/main" val="887672397"/>
                    </a:ext>
                  </a:extLst>
                </a:gridCol>
                <a:gridCol w="983795">
                  <a:extLst>
                    <a:ext uri="{9D8B030D-6E8A-4147-A177-3AD203B41FA5}">
                      <a16:colId xmlns:a16="http://schemas.microsoft.com/office/drawing/2014/main" val="150410730"/>
                    </a:ext>
                  </a:extLst>
                </a:gridCol>
                <a:gridCol w="983795">
                  <a:extLst>
                    <a:ext uri="{9D8B030D-6E8A-4147-A177-3AD203B41FA5}">
                      <a16:colId xmlns:a16="http://schemas.microsoft.com/office/drawing/2014/main" val="2160578238"/>
                    </a:ext>
                  </a:extLst>
                </a:gridCol>
                <a:gridCol w="983795">
                  <a:extLst>
                    <a:ext uri="{9D8B030D-6E8A-4147-A177-3AD203B41FA5}">
                      <a16:colId xmlns:a16="http://schemas.microsoft.com/office/drawing/2014/main" val="1249190409"/>
                    </a:ext>
                  </a:extLst>
                </a:gridCol>
                <a:gridCol w="983795">
                  <a:extLst>
                    <a:ext uri="{9D8B030D-6E8A-4147-A177-3AD203B41FA5}">
                      <a16:colId xmlns:a16="http://schemas.microsoft.com/office/drawing/2014/main" val="616473395"/>
                    </a:ext>
                  </a:extLst>
                </a:gridCol>
                <a:gridCol w="983795">
                  <a:extLst>
                    <a:ext uri="{9D8B030D-6E8A-4147-A177-3AD203B41FA5}">
                      <a16:colId xmlns:a16="http://schemas.microsoft.com/office/drawing/2014/main" val="2617500449"/>
                    </a:ext>
                  </a:extLst>
                </a:gridCol>
                <a:gridCol w="983795">
                  <a:extLst>
                    <a:ext uri="{9D8B030D-6E8A-4147-A177-3AD203B41FA5}">
                      <a16:colId xmlns:a16="http://schemas.microsoft.com/office/drawing/2014/main" val="387224297"/>
                    </a:ext>
                  </a:extLst>
                </a:gridCol>
              </a:tblGrid>
              <a:tr h="398769">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市町村</a:t>
                      </a:r>
                    </a:p>
                  </a:txBody>
                  <a:tcPr marL="7034" marR="7034" marT="7034" marB="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100" b="0">
                          <a:solidFill>
                            <a:schemeClr val="tx1"/>
                          </a:solidFill>
                          <a:latin typeface="ＭＳ ゴシック" panose="020B0609070205080204" pitchFamily="49" charset="-128"/>
                          <a:ea typeface="ＭＳ ゴシック" panose="020B0609070205080204" pitchFamily="49" charset="-128"/>
                        </a:rPr>
                        <a:t>65</a:t>
                      </a:r>
                      <a:r>
                        <a:rPr kumimoji="1" lang="ja-JP" altLang="en-US" sz="1100" b="0">
                          <a:solidFill>
                            <a:schemeClr val="tx1"/>
                          </a:solidFill>
                          <a:latin typeface="ＭＳ ゴシック" panose="020B0609070205080204" pitchFamily="49" charset="-128"/>
                          <a:ea typeface="ＭＳ ゴシック" panose="020B0609070205080204" pitchFamily="49" charset="-128"/>
                        </a:rPr>
                        <a:t>億円</a:t>
                      </a:r>
                    </a:p>
                  </a:txBody>
                  <a:tcPr marL="84406" marR="84406" marT="42203" marB="42203"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100" b="0">
                          <a:solidFill>
                            <a:schemeClr val="tx1"/>
                          </a:solidFill>
                          <a:latin typeface="ＭＳ ゴシック" panose="020B0609070205080204" pitchFamily="49" charset="-128"/>
                          <a:ea typeface="ＭＳ ゴシック" panose="020B0609070205080204" pitchFamily="49" charset="-128"/>
                        </a:rPr>
                        <a:t>163</a:t>
                      </a:r>
                      <a:r>
                        <a:rPr kumimoji="1" lang="ja-JP" altLang="en-US" sz="1100" b="0">
                          <a:solidFill>
                            <a:schemeClr val="tx1"/>
                          </a:solidFill>
                          <a:latin typeface="ＭＳ ゴシック" panose="020B0609070205080204" pitchFamily="49" charset="-128"/>
                          <a:ea typeface="ＭＳ ゴシック" panose="020B0609070205080204" pitchFamily="49" charset="-128"/>
                        </a:rPr>
                        <a:t>億円</a:t>
                      </a:r>
                    </a:p>
                  </a:txBody>
                  <a:tcPr marL="84406" marR="84406" marT="42203" marB="42203" anchor="ctr">
                    <a:noFill/>
                  </a:tcPr>
                </a:tc>
                <a:tc>
                  <a:txBody>
                    <a:bodyPr/>
                    <a:lstStyle/>
                    <a:p>
                      <a:pPr algn="ctr"/>
                      <a:r>
                        <a:rPr kumimoji="1" lang="en-US" altLang="ja-JP" sz="1100" b="0">
                          <a:solidFill>
                            <a:schemeClr val="tx1"/>
                          </a:solidFill>
                          <a:latin typeface="ＭＳ ゴシック" panose="020B0609070205080204" pitchFamily="49" charset="-128"/>
                          <a:ea typeface="ＭＳ ゴシック" panose="020B0609070205080204" pitchFamily="49" charset="-128"/>
                        </a:rPr>
                        <a:t>217</a:t>
                      </a:r>
                      <a:r>
                        <a:rPr kumimoji="1" lang="ja-JP" altLang="en-US" sz="1100" b="0">
                          <a:solidFill>
                            <a:schemeClr val="tx1"/>
                          </a:solidFill>
                          <a:latin typeface="ＭＳ ゴシック" panose="020B0609070205080204" pitchFamily="49" charset="-128"/>
                          <a:ea typeface="ＭＳ ゴシック" panose="020B0609070205080204" pitchFamily="49" charset="-128"/>
                        </a:rPr>
                        <a:t>億円</a:t>
                      </a:r>
                    </a:p>
                  </a:txBody>
                  <a:tcPr marL="84406" marR="84406" marT="42203" marB="42203" anchor="ctr">
                    <a:noFill/>
                  </a:tcPr>
                </a:tc>
                <a:tc>
                  <a:txBody>
                    <a:bodyPr/>
                    <a:lstStyle/>
                    <a:p>
                      <a:pPr algn="ctr"/>
                      <a:r>
                        <a:rPr kumimoji="1" lang="en-US" altLang="ja-JP" sz="1100" b="0" i="0">
                          <a:solidFill>
                            <a:schemeClr val="tx1"/>
                          </a:solidFill>
                          <a:latin typeface="ＭＳ ゴシック" panose="020B0609070205080204" pitchFamily="49" charset="-128"/>
                          <a:ea typeface="ＭＳ ゴシック" panose="020B0609070205080204" pitchFamily="49" charset="-128"/>
                        </a:rPr>
                        <a:t>341</a:t>
                      </a:r>
                      <a:r>
                        <a:rPr kumimoji="1" lang="ja-JP" altLang="en-US" sz="1100" b="0" i="0">
                          <a:solidFill>
                            <a:schemeClr val="tx1"/>
                          </a:solidFill>
                          <a:latin typeface="ＭＳ ゴシック" panose="020B0609070205080204" pitchFamily="49" charset="-128"/>
                          <a:ea typeface="ＭＳ ゴシック" panose="020B0609070205080204" pitchFamily="49" charset="-128"/>
                        </a:rPr>
                        <a:t>億円</a:t>
                      </a:r>
                    </a:p>
                  </a:txBody>
                  <a:tcPr marL="84406" marR="84406" marT="42203" marB="42203" anchor="ctr">
                    <a:noFill/>
                  </a:tcPr>
                </a:tc>
                <a:tc>
                  <a:txBody>
                    <a:bodyPr/>
                    <a:lstStyle/>
                    <a:p>
                      <a:pPr algn="ctr"/>
                      <a:r>
                        <a:rPr kumimoji="1" lang="en-US" altLang="ja-JP" sz="1100" b="0" i="0">
                          <a:solidFill>
                            <a:schemeClr val="tx1"/>
                          </a:solidFill>
                          <a:latin typeface="ＭＳ ゴシック" panose="020B0609070205080204" pitchFamily="49" charset="-128"/>
                          <a:ea typeface="ＭＳ ゴシック" panose="020B0609070205080204" pitchFamily="49" charset="-128"/>
                        </a:rPr>
                        <a:t>406</a:t>
                      </a:r>
                      <a:r>
                        <a:rPr kumimoji="1" lang="ja-JP" altLang="en-US" sz="1100" b="0" i="0">
                          <a:solidFill>
                            <a:schemeClr val="tx1"/>
                          </a:solidFill>
                          <a:latin typeface="ＭＳ ゴシック" panose="020B0609070205080204" pitchFamily="49" charset="-128"/>
                          <a:ea typeface="ＭＳ ゴシック" panose="020B0609070205080204" pitchFamily="49" charset="-128"/>
                        </a:rPr>
                        <a:t>億円</a:t>
                      </a:r>
                    </a:p>
                  </a:txBody>
                  <a:tcPr marL="84406" marR="84406" marT="42203" marB="42203" anchor="ctr">
                    <a:noFill/>
                  </a:tcPr>
                </a:tc>
                <a:tc>
                  <a:txBody>
                    <a:bodyPr/>
                    <a:lstStyle/>
                    <a:p>
                      <a:pPr algn="ctr"/>
                      <a:r>
                        <a:rPr kumimoji="1" lang="en-US" altLang="ja-JP" sz="1100" b="0" i="0">
                          <a:solidFill>
                            <a:schemeClr val="bg1">
                              <a:lumMod val="50000"/>
                            </a:schemeClr>
                          </a:solidFill>
                          <a:latin typeface="ＭＳ ゴシック" panose="020B0609070205080204" pitchFamily="49" charset="-128"/>
                          <a:ea typeface="ＭＳ ゴシック" panose="020B0609070205080204" pitchFamily="49" charset="-128"/>
                        </a:rPr>
                        <a:t>(533</a:t>
                      </a:r>
                      <a:r>
                        <a:rPr kumimoji="1" lang="ja-JP" altLang="en-US" sz="1100" b="0" i="0">
                          <a:solidFill>
                            <a:schemeClr val="bg1">
                              <a:lumMod val="50000"/>
                            </a:schemeClr>
                          </a:solidFill>
                          <a:latin typeface="ＭＳ ゴシック" panose="020B0609070205080204" pitchFamily="49" charset="-128"/>
                          <a:ea typeface="ＭＳ ゴシック" panose="020B0609070205080204" pitchFamily="49" charset="-128"/>
                        </a:rPr>
                        <a:t>億円</a:t>
                      </a:r>
                      <a:r>
                        <a:rPr kumimoji="1" lang="en-US" altLang="ja-JP" sz="1100" b="0" i="0">
                          <a:solidFill>
                            <a:schemeClr val="bg1">
                              <a:lumMod val="50000"/>
                            </a:schemeClr>
                          </a:solidFill>
                          <a:latin typeface="ＭＳ ゴシック" panose="020B0609070205080204" pitchFamily="49" charset="-128"/>
                          <a:ea typeface="ＭＳ ゴシック" panose="020B0609070205080204" pitchFamily="49" charset="-128"/>
                        </a:rPr>
                        <a:t>)</a:t>
                      </a:r>
                      <a:endParaRPr kumimoji="1" lang="ja-JP" altLang="en-US" sz="1100" b="0" i="0">
                        <a:solidFill>
                          <a:schemeClr val="bg1">
                            <a:lumMod val="50000"/>
                          </a:schemeClr>
                        </a:solidFill>
                        <a:latin typeface="ＭＳ ゴシック" panose="020B0609070205080204" pitchFamily="49" charset="-128"/>
                        <a:ea typeface="ＭＳ ゴシック" panose="020B0609070205080204" pitchFamily="49" charset="-128"/>
                      </a:endParaRPr>
                    </a:p>
                  </a:txBody>
                  <a:tcPr marL="84406" marR="84406" marT="42203" marB="42203" anchor="ctr">
                    <a:noFill/>
                  </a:tcPr>
                </a:tc>
                <a:extLst>
                  <a:ext uri="{0D108BD9-81ED-4DB2-BD59-A6C34878D82A}">
                    <a16:rowId xmlns:a16="http://schemas.microsoft.com/office/drawing/2014/main" val="2023756819"/>
                  </a:ext>
                </a:extLst>
              </a:tr>
              <a:tr h="398769">
                <a:tc>
                  <a:txBody>
                    <a:bodyPr/>
                    <a:lstStyle/>
                    <a:p>
                      <a:pPr algn="ctr"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都道府県</a:t>
                      </a:r>
                    </a:p>
                  </a:txBody>
                  <a:tcPr marL="7034" marR="7034" marT="7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b="0">
                          <a:solidFill>
                            <a:schemeClr val="tx1"/>
                          </a:solidFill>
                          <a:latin typeface="ＭＳ ゴシック" panose="020B0609070205080204" pitchFamily="49" charset="-128"/>
                          <a:ea typeface="ＭＳ ゴシック" panose="020B0609070205080204" pitchFamily="49" charset="-128"/>
                        </a:rPr>
                        <a:t>31</a:t>
                      </a:r>
                      <a:r>
                        <a:rPr kumimoji="1" lang="ja-JP" altLang="en-US" sz="1100" b="0">
                          <a:solidFill>
                            <a:schemeClr val="tx1"/>
                          </a:solidFill>
                          <a:latin typeface="ＭＳ ゴシック" panose="020B0609070205080204" pitchFamily="49" charset="-128"/>
                          <a:ea typeface="ＭＳ ゴシック" panose="020B0609070205080204" pitchFamily="49" charset="-128"/>
                        </a:rPr>
                        <a:t>億円</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b="0">
                          <a:solidFill>
                            <a:schemeClr val="tx1"/>
                          </a:solidFill>
                          <a:latin typeface="ＭＳ ゴシック" panose="020B0609070205080204" pitchFamily="49" charset="-128"/>
                          <a:ea typeface="ＭＳ ゴシック" panose="020B0609070205080204" pitchFamily="49" charset="-128"/>
                        </a:rPr>
                        <a:t>47</a:t>
                      </a:r>
                      <a:r>
                        <a:rPr kumimoji="1" lang="ja-JP" altLang="en-US" sz="1100" b="0">
                          <a:solidFill>
                            <a:schemeClr val="tx1"/>
                          </a:solidFill>
                          <a:latin typeface="ＭＳ ゴシック" panose="020B0609070205080204" pitchFamily="49" charset="-128"/>
                          <a:ea typeface="ＭＳ ゴシック" panose="020B0609070205080204" pitchFamily="49" charset="-128"/>
                        </a:rPr>
                        <a:t>億円</a:t>
                      </a:r>
                    </a:p>
                  </a:txBody>
                  <a:tcPr marL="84406" marR="84406" marT="42203" marB="42203" anchor="ctr">
                    <a:lnL w="12700" cap="flat" cmpd="sng" algn="ctr">
                      <a:solidFill>
                        <a:schemeClr val="tx1"/>
                      </a:solidFill>
                      <a:prstDash val="solid"/>
                      <a:round/>
                      <a:headEnd type="none" w="med" len="med"/>
                      <a:tailEnd type="none" w="med" len="med"/>
                    </a:lnL>
                    <a:noFill/>
                  </a:tcPr>
                </a:tc>
                <a:tc>
                  <a:txBody>
                    <a:bodyPr/>
                    <a:lstStyle/>
                    <a:p>
                      <a:pPr algn="ctr"/>
                      <a:r>
                        <a:rPr kumimoji="1" lang="en-US" altLang="ja-JP" sz="1100" b="0">
                          <a:solidFill>
                            <a:schemeClr val="tx1"/>
                          </a:solidFill>
                          <a:latin typeface="ＭＳ ゴシック" panose="020B0609070205080204" pitchFamily="49" charset="-128"/>
                          <a:ea typeface="ＭＳ ゴシック" panose="020B0609070205080204" pitchFamily="49" charset="-128"/>
                        </a:rPr>
                        <a:t>53</a:t>
                      </a:r>
                      <a:r>
                        <a:rPr kumimoji="1" lang="ja-JP" altLang="en-US" sz="1100" b="0">
                          <a:solidFill>
                            <a:schemeClr val="tx1"/>
                          </a:solidFill>
                          <a:latin typeface="ＭＳ ゴシック" panose="020B0609070205080204" pitchFamily="49" charset="-128"/>
                          <a:ea typeface="ＭＳ ゴシック" panose="020B0609070205080204" pitchFamily="49" charset="-128"/>
                        </a:rPr>
                        <a:t>億円</a:t>
                      </a:r>
                    </a:p>
                  </a:txBody>
                  <a:tcPr marL="84406" marR="84406" marT="42203" marB="42203" anchor="ctr">
                    <a:noFill/>
                  </a:tcPr>
                </a:tc>
                <a:tc>
                  <a:txBody>
                    <a:bodyPr/>
                    <a:lstStyle/>
                    <a:p>
                      <a:pPr algn="ctr"/>
                      <a:r>
                        <a:rPr kumimoji="1" lang="en-US" altLang="ja-JP" sz="1100" b="0" i="0">
                          <a:solidFill>
                            <a:schemeClr val="tx1"/>
                          </a:solidFill>
                          <a:latin typeface="ＭＳ ゴシック" panose="020B0609070205080204" pitchFamily="49" charset="-128"/>
                          <a:ea typeface="ＭＳ ゴシック" panose="020B0609070205080204" pitchFamily="49" charset="-128"/>
                        </a:rPr>
                        <a:t>58</a:t>
                      </a:r>
                      <a:r>
                        <a:rPr kumimoji="1" lang="ja-JP" altLang="en-US" sz="1100" b="0" i="0">
                          <a:solidFill>
                            <a:schemeClr val="tx1"/>
                          </a:solidFill>
                          <a:latin typeface="ＭＳ ゴシック" panose="020B0609070205080204" pitchFamily="49" charset="-128"/>
                          <a:ea typeface="ＭＳ ゴシック" panose="020B0609070205080204" pitchFamily="49" charset="-128"/>
                        </a:rPr>
                        <a:t>億円</a:t>
                      </a:r>
                    </a:p>
                  </a:txBody>
                  <a:tcPr marL="84406" marR="84406" marT="42203" marB="42203" anchor="ctr">
                    <a:noFill/>
                  </a:tcPr>
                </a:tc>
                <a:tc>
                  <a:txBody>
                    <a:bodyPr/>
                    <a:lstStyle/>
                    <a:p>
                      <a:pPr algn="ctr"/>
                      <a:r>
                        <a:rPr kumimoji="1" lang="en-US" altLang="ja-JP" sz="1100" b="0" i="0">
                          <a:solidFill>
                            <a:schemeClr val="tx1"/>
                          </a:solidFill>
                          <a:latin typeface="ＭＳ ゴシック" panose="020B0609070205080204" pitchFamily="49" charset="-128"/>
                          <a:ea typeface="ＭＳ ゴシック" panose="020B0609070205080204" pitchFamily="49" charset="-128"/>
                        </a:rPr>
                        <a:t>58</a:t>
                      </a:r>
                      <a:r>
                        <a:rPr kumimoji="1" lang="ja-JP" altLang="en-US" sz="1100" b="0" i="0">
                          <a:solidFill>
                            <a:schemeClr val="tx1"/>
                          </a:solidFill>
                          <a:latin typeface="ＭＳ ゴシック" panose="020B0609070205080204" pitchFamily="49" charset="-128"/>
                          <a:ea typeface="ＭＳ ゴシック" panose="020B0609070205080204" pitchFamily="49" charset="-128"/>
                        </a:rPr>
                        <a:t>億円</a:t>
                      </a:r>
                    </a:p>
                  </a:txBody>
                  <a:tcPr marL="84406" marR="84406" marT="42203" marB="42203" anchor="ctr">
                    <a:noFill/>
                  </a:tcPr>
                </a:tc>
                <a:tc>
                  <a:txBody>
                    <a:bodyPr/>
                    <a:lstStyle/>
                    <a:p>
                      <a:pPr algn="ctr"/>
                      <a:r>
                        <a:rPr kumimoji="1" lang="en-US" altLang="ja-JP" sz="1100" b="0" i="0">
                          <a:solidFill>
                            <a:schemeClr val="bg1">
                              <a:lumMod val="50000"/>
                            </a:schemeClr>
                          </a:solidFill>
                          <a:latin typeface="ＭＳ ゴシック" panose="020B0609070205080204" pitchFamily="49" charset="-128"/>
                          <a:ea typeface="ＭＳ ゴシック" panose="020B0609070205080204" pitchFamily="49" charset="-128"/>
                        </a:rPr>
                        <a:t>(70</a:t>
                      </a:r>
                      <a:r>
                        <a:rPr kumimoji="1" lang="ja-JP" altLang="en-US" sz="1100" b="0" i="0">
                          <a:solidFill>
                            <a:schemeClr val="bg1">
                              <a:lumMod val="50000"/>
                            </a:schemeClr>
                          </a:solidFill>
                          <a:latin typeface="ＭＳ ゴシック" panose="020B0609070205080204" pitchFamily="49" charset="-128"/>
                          <a:ea typeface="ＭＳ ゴシック" panose="020B0609070205080204" pitchFamily="49" charset="-128"/>
                        </a:rPr>
                        <a:t>億円</a:t>
                      </a:r>
                      <a:r>
                        <a:rPr kumimoji="1" lang="en-US" altLang="ja-JP" sz="1100" b="0" i="0">
                          <a:solidFill>
                            <a:schemeClr val="bg1">
                              <a:lumMod val="50000"/>
                            </a:schemeClr>
                          </a:solidFill>
                          <a:latin typeface="ＭＳ ゴシック" panose="020B0609070205080204" pitchFamily="49" charset="-128"/>
                          <a:ea typeface="ＭＳ ゴシック" panose="020B0609070205080204" pitchFamily="49" charset="-128"/>
                        </a:rPr>
                        <a:t>)</a:t>
                      </a:r>
                      <a:endParaRPr kumimoji="1" lang="ja-JP" altLang="en-US" sz="1100" b="0" i="0">
                        <a:solidFill>
                          <a:schemeClr val="bg1">
                            <a:lumMod val="50000"/>
                          </a:schemeClr>
                        </a:solidFill>
                        <a:latin typeface="ＭＳ ゴシック" panose="020B0609070205080204" pitchFamily="49" charset="-128"/>
                        <a:ea typeface="ＭＳ ゴシック" panose="020B0609070205080204" pitchFamily="49" charset="-128"/>
                      </a:endParaRPr>
                    </a:p>
                  </a:txBody>
                  <a:tcPr marL="84406" marR="84406" marT="42203" marB="42203" anchor="ctr">
                    <a:noFill/>
                  </a:tcPr>
                </a:tc>
                <a:extLst>
                  <a:ext uri="{0D108BD9-81ED-4DB2-BD59-A6C34878D82A}">
                    <a16:rowId xmlns:a16="http://schemas.microsoft.com/office/drawing/2014/main" val="1966550665"/>
                  </a:ext>
                </a:extLst>
              </a:tr>
            </a:tbl>
          </a:graphicData>
        </a:graphic>
      </p:graphicFrame>
      <p:sp>
        <p:nvSpPr>
          <p:cNvPr id="11" name="テキスト ボックス 10">
            <a:extLst>
              <a:ext uri="{FF2B5EF4-FFF2-40B4-BE49-F238E27FC236}">
                <a16:creationId xmlns:a16="http://schemas.microsoft.com/office/drawing/2014/main" id="{5A8C1F94-26D2-A359-B5AC-20DCB0414D08}"/>
              </a:ext>
            </a:extLst>
          </p:cNvPr>
          <p:cNvSpPr txBox="1"/>
          <p:nvPr/>
        </p:nvSpPr>
        <p:spPr bwMode="auto">
          <a:xfrm>
            <a:off x="3169960" y="6304352"/>
            <a:ext cx="5523113" cy="348044"/>
          </a:xfrm>
          <a:prstGeom prst="rect">
            <a:avLst/>
          </a:prstGeom>
          <a:noFill/>
          <a:ln w="9525">
            <a:noFill/>
            <a:miter lim="800000"/>
            <a:headEnd/>
            <a:tailEnd/>
          </a:ln>
        </p:spPr>
        <p:txBody>
          <a:bodyPr wrap="square" rtlCol="0">
            <a:spAutoFit/>
          </a:bodyPr>
          <a:lstStyle/>
          <a:p>
            <a:pPr defTabSz="844048">
              <a:defRPr/>
            </a:pPr>
            <a:r>
              <a:rPr kumimoji="1" lang="en-US" altLang="ja-JP" sz="831">
                <a:solidFill>
                  <a:prstClr val="black"/>
                </a:solidFill>
                <a:latin typeface="ＭＳ ゴシック" panose="020B0609070205080204" pitchFamily="49" charset="-128"/>
                <a:ea typeface="ＭＳ ゴシック" panose="020B0609070205080204" pitchFamily="49" charset="-128"/>
              </a:rPr>
              <a:t>※</a:t>
            </a:r>
            <a:r>
              <a:rPr kumimoji="1" lang="ja-JP" altLang="en-US" sz="831">
                <a:solidFill>
                  <a:prstClr val="black"/>
                </a:solidFill>
                <a:latin typeface="ＭＳ ゴシック" panose="020B0609070205080204" pitchFamily="49" charset="-128"/>
                <a:ea typeface="ＭＳ ゴシック" panose="020B0609070205080204" pitchFamily="49" charset="-128"/>
              </a:rPr>
              <a:t>　令和６年度予定の金額については、令和６年６月時点で自治体への聞き取り結果をとりまとめたもの。</a:t>
            </a:r>
            <a:endParaRPr kumimoji="1" lang="en-US" altLang="ja-JP" sz="831">
              <a:solidFill>
                <a:prstClr val="black"/>
              </a:solidFill>
              <a:latin typeface="ＭＳ ゴシック" panose="020B0609070205080204" pitchFamily="49" charset="-128"/>
              <a:ea typeface="ＭＳ ゴシック" panose="020B0609070205080204" pitchFamily="49" charset="-128"/>
            </a:endParaRPr>
          </a:p>
          <a:p>
            <a:pPr defTabSz="844048">
              <a:defRPr/>
            </a:pPr>
            <a:r>
              <a:rPr kumimoji="1" lang="en-US" altLang="ja-JP" sz="831">
                <a:solidFill>
                  <a:prstClr val="black"/>
                </a:solidFill>
                <a:latin typeface="ＭＳ ゴシック" panose="020B0609070205080204" pitchFamily="49" charset="-128"/>
                <a:ea typeface="ＭＳ ゴシック" panose="020B0609070205080204" pitchFamily="49" charset="-128"/>
              </a:rPr>
              <a:t>※</a:t>
            </a:r>
            <a:r>
              <a:rPr kumimoji="1" lang="ja-JP" altLang="en-US" sz="831">
                <a:solidFill>
                  <a:prstClr val="black"/>
                </a:solidFill>
                <a:latin typeface="ＭＳ ゴシック" panose="020B0609070205080204" pitchFamily="49" charset="-128"/>
                <a:ea typeface="ＭＳ ゴシック" panose="020B0609070205080204" pitchFamily="49" charset="-128"/>
              </a:rPr>
              <a:t>　令和６年度譲与額については、森林環境税の収入額を踏まえて決定。</a:t>
            </a:r>
          </a:p>
        </p:txBody>
      </p:sp>
      <p:sp>
        <p:nvSpPr>
          <p:cNvPr id="5" name="大かっこ 4">
            <a:extLst>
              <a:ext uri="{FF2B5EF4-FFF2-40B4-BE49-F238E27FC236}">
                <a16:creationId xmlns:a16="http://schemas.microsoft.com/office/drawing/2014/main" id="{2C0C7B38-DD99-9A2B-4003-D181BDA7B6E2}"/>
              </a:ext>
            </a:extLst>
          </p:cNvPr>
          <p:cNvSpPr/>
          <p:nvPr/>
        </p:nvSpPr>
        <p:spPr>
          <a:xfrm>
            <a:off x="7889254" y="2169158"/>
            <a:ext cx="803819" cy="395746"/>
          </a:xfrm>
          <a:prstGeom prst="bracketPair">
            <a:avLst>
              <a:gd name="adj" fmla="val 17752"/>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Calibri"/>
              <a:ea typeface="ＭＳ Ｐゴシック" panose="020B0600070205080204" pitchFamily="50" charset="-128"/>
            </a:endParaRPr>
          </a:p>
        </p:txBody>
      </p:sp>
      <p:sp>
        <p:nvSpPr>
          <p:cNvPr id="14" name="正方形/長方形 13">
            <a:extLst>
              <a:ext uri="{FF2B5EF4-FFF2-40B4-BE49-F238E27FC236}">
                <a16:creationId xmlns:a16="http://schemas.microsoft.com/office/drawing/2014/main" id="{9460F10F-98B8-A158-F29E-886833DE4740}"/>
              </a:ext>
            </a:extLst>
          </p:cNvPr>
          <p:cNvSpPr/>
          <p:nvPr/>
        </p:nvSpPr>
        <p:spPr>
          <a:xfrm>
            <a:off x="-63535" y="136396"/>
            <a:ext cx="3873731" cy="498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000" b="1">
                <a:solidFill>
                  <a:schemeClr val="tx1"/>
                </a:solidFill>
                <a:latin typeface="BIZ UDPゴシック" panose="020B0400000000000000" pitchFamily="50" charset="-128"/>
                <a:ea typeface="BIZ UDPゴシック" panose="020B0400000000000000" pitchFamily="50" charset="-128"/>
              </a:rPr>
              <a:t>森林環境譲与税の活用の状況</a:t>
            </a:r>
          </a:p>
        </p:txBody>
      </p:sp>
      <p:sp>
        <p:nvSpPr>
          <p:cNvPr id="2" name="正方形/長方形 1">
            <a:extLst>
              <a:ext uri="{FF2B5EF4-FFF2-40B4-BE49-F238E27FC236}">
                <a16:creationId xmlns:a16="http://schemas.microsoft.com/office/drawing/2014/main" id="{20C80E7C-BED2-F3DE-65F8-25E498B93527}"/>
              </a:ext>
            </a:extLst>
          </p:cNvPr>
          <p:cNvSpPr/>
          <p:nvPr/>
        </p:nvSpPr>
        <p:spPr>
          <a:xfrm>
            <a:off x="8696325" y="6429908"/>
            <a:ext cx="390878"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3</a:t>
            </a:fld>
            <a:endParaRPr kumimoji="1" lang="ja-JP" altLang="en-US" sz="1400" b="1"/>
          </a:p>
        </p:txBody>
      </p:sp>
      <p:sp>
        <p:nvSpPr>
          <p:cNvPr id="3" name="コンテンツ プレースホルダー 57">
            <a:extLst>
              <a:ext uri="{FF2B5EF4-FFF2-40B4-BE49-F238E27FC236}">
                <a16:creationId xmlns:a16="http://schemas.microsoft.com/office/drawing/2014/main" id="{771DB7A3-0E10-09AC-B8EB-F1744009B4FD}"/>
              </a:ext>
            </a:extLst>
          </p:cNvPr>
          <p:cNvSpPr txBox="1">
            <a:spLocks/>
          </p:cNvSpPr>
          <p:nvPr/>
        </p:nvSpPr>
        <p:spPr>
          <a:xfrm>
            <a:off x="202260" y="600383"/>
            <a:ext cx="8850300" cy="1106826"/>
          </a:xfrm>
          <a:prstGeom prst="roundRect">
            <a:avLst>
              <a:gd name="adj" fmla="val 0"/>
            </a:avLst>
          </a:prstGeom>
          <a:ln w="19050" cmpd="sng">
            <a:solidFill>
              <a:sysClr val="windowText" lastClr="000000">
                <a:lumMod val="75000"/>
                <a:lumOff val="25000"/>
              </a:sysClr>
            </a:solidFill>
            <a:prstDash val="solid"/>
          </a:ln>
        </p:spPr>
        <p:txBody>
          <a:bodyPr vert="horz" lIns="84406" tIns="33231" rIns="84406" bIns="33231" rtlCol="0" anchor="ctr" anchorCtr="0">
            <a:noAutofit/>
          </a:bodyPr>
          <a:lstStyle>
            <a:lvl1pPr marL="171450" indent="-171450" algn="l" defTabSz="1087873" rtl="0" eaLnBrk="1" latinLnBrk="0" hangingPunct="1">
              <a:lnSpc>
                <a:spcPct val="100000"/>
              </a:lnSpc>
              <a:spcBef>
                <a:spcPts val="600"/>
              </a:spcBef>
              <a:buFont typeface="Wingdings" panose="05000000000000000000" pitchFamily="2" charset="2"/>
              <a:buChar char="n"/>
              <a:defRPr kumimoji="1" sz="1400" kern="1200">
                <a:solidFill>
                  <a:schemeClr val="tx1"/>
                </a:solidFill>
                <a:latin typeface="Yu Gothic UI" panose="020B0500000000000000" pitchFamily="50" charset="-128"/>
                <a:ea typeface="Yu Gothic UI" panose="020B0500000000000000" pitchFamily="50" charset="-128"/>
                <a:cs typeface="+mn-cs"/>
              </a:defRPr>
            </a:lvl1pPr>
            <a:lvl2pPr marL="71538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2pPr>
            <a:lvl3pPr marL="1259323"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3pPr>
            <a:lvl4pPr marL="1803259"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4pPr>
            <a:lvl5pPr marL="234719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5pPr>
            <a:lvl6pPr marL="2991651"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6pPr>
            <a:lvl7pPr marL="3535587"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7pPr>
            <a:lvl8pPr marL="4079524"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8pPr>
            <a:lvl9pPr marL="4623460"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9pPr>
          </a:lstStyle>
          <a:p>
            <a:pPr>
              <a:spcBef>
                <a:spcPts val="0"/>
              </a:spcBef>
              <a:buSzPct val="100000"/>
              <a:tabLst>
                <a:tab pos="182007" algn="l"/>
              </a:tabLst>
              <a:defRPr/>
            </a:pPr>
            <a:r>
              <a:rPr lang="ja-JP" altLang="en-US" kern="10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森林環境譲与税の活用額は、令和元年度の譲与開始以降、着実に増加しており、令和５年度には市町村と都道府県を併せて</a:t>
            </a:r>
            <a:r>
              <a:rPr lang="en-US" altLang="ja-JP" kern="10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464</a:t>
            </a:r>
            <a:r>
              <a:rPr lang="ja-JP" altLang="en-US" kern="10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億円となりました。</a:t>
            </a:r>
          </a:p>
          <a:p>
            <a:pPr>
              <a:spcBef>
                <a:spcPts val="0"/>
              </a:spcBef>
              <a:buSzPct val="100000"/>
              <a:tabLst>
                <a:tab pos="182007" algn="l"/>
              </a:tabLst>
              <a:defRPr/>
            </a:pPr>
            <a:r>
              <a:rPr lang="ja-JP" altLang="en-US" kern="10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使途別の内訳をみると、間伐等の森林整備関係に最も多く活用されており（約６割）、次に木材利用・普及啓発に活用されています。</a:t>
            </a:r>
          </a:p>
        </p:txBody>
      </p:sp>
    </p:spTree>
    <p:extLst>
      <p:ext uri="{BB962C8B-B14F-4D97-AF65-F5344CB8AC3E}">
        <p14:creationId xmlns:p14="http://schemas.microsoft.com/office/powerpoint/2010/main" val="82815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CA6AADF-9943-45F8-B01F-E195F3BB27F4}"/>
              </a:ext>
            </a:extLst>
          </p:cNvPr>
          <p:cNvSpPr/>
          <p:nvPr/>
        </p:nvSpPr>
        <p:spPr>
          <a:xfrm>
            <a:off x="567106" y="5697124"/>
            <a:ext cx="7352523" cy="664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127" indent="-164127" defTabSz="844083">
              <a:defRPr/>
            </a:pPr>
            <a:r>
              <a:rPr kumimoji="1" lang="en-US" altLang="ja-JP" sz="1108">
                <a:solidFill>
                  <a:prstClr val="black"/>
                </a:solidFill>
                <a:latin typeface="ＭＳ Ｐゴシック" panose="020B0600070205080204" pitchFamily="50" charset="-128"/>
                <a:ea typeface="ＭＳ Ｐゴシック" panose="020B0600070205080204" pitchFamily="50" charset="-128"/>
              </a:rPr>
              <a:t>※</a:t>
            </a:r>
            <a:r>
              <a:rPr kumimoji="1" lang="ja-JP" altLang="en-US" sz="1108">
                <a:solidFill>
                  <a:prstClr val="black"/>
                </a:solidFill>
                <a:latin typeface="ＭＳ Ｐゴシック" panose="020B0600070205080204" pitchFamily="50" charset="-128"/>
                <a:ea typeface="ＭＳ Ｐゴシック" panose="020B0600070205080204" pitchFamily="50" charset="-128"/>
              </a:rPr>
              <a:t>　本実績値には、森林環境譲与税と他の財源を組み合わせて行った事業の実施分も含まれている。</a:t>
            </a:r>
            <a:endParaRPr kumimoji="1" lang="en-US" altLang="ja-JP" sz="1108">
              <a:solidFill>
                <a:prstClr val="black"/>
              </a:solidFill>
              <a:latin typeface="ＭＳ Ｐゴシック" panose="020B0600070205080204" pitchFamily="50" charset="-128"/>
              <a:ea typeface="ＭＳ Ｐゴシック" panose="020B0600070205080204" pitchFamily="50" charset="-128"/>
            </a:endParaRPr>
          </a:p>
          <a:p>
            <a:pPr marL="164127" indent="-164127" defTabSz="844083">
              <a:defRPr/>
            </a:pPr>
            <a:r>
              <a:rPr kumimoji="1" lang="ja-JP" altLang="en-US" sz="1108">
                <a:solidFill>
                  <a:prstClr val="black"/>
                </a:solidFill>
                <a:latin typeface="ＭＳ Ｐゴシック" panose="020B0600070205080204" pitchFamily="50" charset="-128"/>
                <a:ea typeface="ＭＳ Ｐゴシック" panose="020B0600070205080204" pitchFamily="50" charset="-128"/>
              </a:rPr>
              <a:t>　　市町村によって取組の内容は様々であり、「主な取組実績」は、代表的なものを提示している。</a:t>
            </a:r>
          </a:p>
        </p:txBody>
      </p:sp>
      <p:sp>
        <p:nvSpPr>
          <p:cNvPr id="10" name="角丸四角形 6">
            <a:extLst>
              <a:ext uri="{FF2B5EF4-FFF2-40B4-BE49-F238E27FC236}">
                <a16:creationId xmlns:a16="http://schemas.microsoft.com/office/drawing/2014/main" id="{3EE83BEB-32F7-4D6C-84A3-BD2971D089C8}"/>
              </a:ext>
            </a:extLst>
          </p:cNvPr>
          <p:cNvSpPr/>
          <p:nvPr/>
        </p:nvSpPr>
        <p:spPr>
          <a:xfrm>
            <a:off x="253779" y="678543"/>
            <a:ext cx="8750884" cy="784497"/>
          </a:xfrm>
          <a:prstGeom prst="roundRect">
            <a:avLst>
              <a:gd name="adj" fmla="val 0"/>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844083">
              <a:lnSpc>
                <a:spcPts val="1338"/>
              </a:lnSpc>
              <a:spcAft>
                <a:spcPts val="554"/>
              </a:spcAft>
              <a:buFont typeface="Wingdings" panose="05000000000000000000" pitchFamily="2" charset="2"/>
              <a:buChar char="n"/>
              <a:defRPr/>
            </a:pPr>
            <a:r>
              <a:rPr kumimoji="1" lang="ja-JP" altLang="en-US" sz="1400">
                <a:solidFill>
                  <a:prstClr val="black"/>
                </a:solidFill>
                <a:latin typeface="ＭＳ ゴシック" panose="020B0609070205080204" pitchFamily="49" charset="-128"/>
                <a:ea typeface="ＭＳ ゴシック" panose="020B0609070205080204" pitchFamily="49" charset="-128"/>
              </a:rPr>
              <a:t>森林環境譲与税による市町村の主な取組実績は、</a:t>
            </a:r>
            <a:r>
              <a:rPr kumimoji="1" lang="ja-JP" altLang="en-US" sz="1400" u="sng">
                <a:solidFill>
                  <a:prstClr val="black"/>
                </a:solidFill>
                <a:latin typeface="ＭＳ ゴシック" panose="020B0609070205080204" pitchFamily="49" charset="-128"/>
                <a:ea typeface="ＭＳ ゴシック" panose="020B0609070205080204" pitchFamily="49" charset="-128"/>
              </a:rPr>
              <a:t>ほとんどの項目で毎年増加</a:t>
            </a:r>
            <a:r>
              <a:rPr kumimoji="1" lang="ja-JP" altLang="en-US" sz="1400">
                <a:solidFill>
                  <a:prstClr val="black"/>
                </a:solidFill>
                <a:latin typeface="ＭＳ ゴシック" panose="020B0609070205080204" pitchFamily="49" charset="-128"/>
                <a:ea typeface="ＭＳ ゴシック" panose="020B0609070205080204" pitchFamily="49" charset="-128"/>
              </a:rPr>
              <a:t>しています。</a:t>
            </a:r>
            <a:endParaRPr kumimoji="1" lang="en-US" altLang="ja-JP" sz="1400">
              <a:solidFill>
                <a:prstClr val="black"/>
              </a:solidFill>
              <a:latin typeface="ＭＳ ゴシック" panose="020B0609070205080204" pitchFamily="49" charset="-128"/>
              <a:ea typeface="ＭＳ ゴシック" panose="020B0609070205080204" pitchFamily="49" charset="-128"/>
            </a:endParaRPr>
          </a:p>
          <a:p>
            <a:pPr marL="285750" indent="-285750" defTabSz="844083">
              <a:lnSpc>
                <a:spcPts val="1338"/>
              </a:lnSpc>
              <a:spcAft>
                <a:spcPts val="554"/>
              </a:spcAft>
              <a:buFont typeface="Wingdings" panose="05000000000000000000" pitchFamily="2" charset="2"/>
              <a:buChar char="n"/>
              <a:defRPr/>
            </a:pPr>
            <a:r>
              <a:rPr kumimoji="1" lang="ja-JP" altLang="en-US" sz="1400">
                <a:solidFill>
                  <a:prstClr val="black"/>
                </a:solidFill>
                <a:latin typeface="ＭＳ ゴシック" panose="020B0609070205080204" pitchFamily="49" charset="-128"/>
                <a:ea typeface="ＭＳ ゴシック" panose="020B0609070205080204" pitchFamily="49" charset="-128"/>
              </a:rPr>
              <a:t>例えば、令和５年度の森林整備面積は、令和元年度の約９倍となるなど、着実に取組は進展しています。</a:t>
            </a:r>
          </a:p>
        </p:txBody>
      </p:sp>
      <p:sp>
        <p:nvSpPr>
          <p:cNvPr id="13" name="正方形/長方形 12">
            <a:extLst>
              <a:ext uri="{FF2B5EF4-FFF2-40B4-BE49-F238E27FC236}">
                <a16:creationId xmlns:a16="http://schemas.microsoft.com/office/drawing/2014/main" id="{131A800F-FD3E-41BE-85E1-1F521DC3A1DF}"/>
              </a:ext>
            </a:extLst>
          </p:cNvPr>
          <p:cNvSpPr/>
          <p:nvPr/>
        </p:nvSpPr>
        <p:spPr>
          <a:xfrm>
            <a:off x="243076" y="1690763"/>
            <a:ext cx="8227790" cy="291170"/>
          </a:xfrm>
          <a:prstGeom prst="rect">
            <a:avLst/>
          </a:prstGeom>
        </p:spPr>
        <p:txBody>
          <a:bodyPr wrap="square">
            <a:spAutoFit/>
          </a:bodyPr>
          <a:lstStyle/>
          <a:p>
            <a:pPr defTabSz="844083">
              <a:defRPr/>
            </a:pPr>
            <a:r>
              <a:rPr kumimoji="1" lang="ja-JP" altLang="en-US" sz="1292">
                <a:solidFill>
                  <a:prstClr val="black"/>
                </a:solidFill>
                <a:latin typeface="Calibri"/>
                <a:ea typeface="ＭＳ Ｐゴシック" panose="020B0600070205080204" pitchFamily="50" charset="-128"/>
              </a:rPr>
              <a:t>■　森林環境譲与税の市町村における主な取組実績（令和元年度～５年度）</a:t>
            </a:r>
            <a:endParaRPr kumimoji="1" lang="en-US" altLang="ja-JP" sz="1108">
              <a:solidFill>
                <a:prstClr val="black"/>
              </a:solidFill>
              <a:latin typeface="Calibri"/>
              <a:ea typeface="ＭＳ Ｐゴシック" panose="020B0600070205080204" pitchFamily="50" charset="-128"/>
            </a:endParaRPr>
          </a:p>
        </p:txBody>
      </p:sp>
      <p:graphicFrame>
        <p:nvGraphicFramePr>
          <p:cNvPr id="4" name="表 3">
            <a:extLst>
              <a:ext uri="{FF2B5EF4-FFF2-40B4-BE49-F238E27FC236}">
                <a16:creationId xmlns:a16="http://schemas.microsoft.com/office/drawing/2014/main" id="{E7D766DF-9924-6158-D4CC-710C985C5B85}"/>
              </a:ext>
            </a:extLst>
          </p:cNvPr>
          <p:cNvGraphicFramePr>
            <a:graphicFrameLocks noGrp="1"/>
          </p:cNvGraphicFramePr>
          <p:nvPr>
            <p:extLst>
              <p:ext uri="{D42A27DB-BD31-4B8C-83A1-F6EECF244321}">
                <p14:modId xmlns:p14="http://schemas.microsoft.com/office/powerpoint/2010/main" val="2889118095"/>
              </p:ext>
            </p:extLst>
          </p:nvPr>
        </p:nvGraphicFramePr>
        <p:xfrm>
          <a:off x="305882" y="2037034"/>
          <a:ext cx="8636441" cy="3726562"/>
        </p:xfrm>
        <a:graphic>
          <a:graphicData uri="http://schemas.openxmlformats.org/drawingml/2006/table">
            <a:tbl>
              <a:tblPr>
                <a:tableStyleId>{616DA210-FB5B-4158-B5E0-FEB733F419BA}</a:tableStyleId>
              </a:tblPr>
              <a:tblGrid>
                <a:gridCol w="1324859">
                  <a:extLst>
                    <a:ext uri="{9D8B030D-6E8A-4147-A177-3AD203B41FA5}">
                      <a16:colId xmlns:a16="http://schemas.microsoft.com/office/drawing/2014/main" val="3970968101"/>
                    </a:ext>
                  </a:extLst>
                </a:gridCol>
                <a:gridCol w="1287145">
                  <a:extLst>
                    <a:ext uri="{9D8B030D-6E8A-4147-A177-3AD203B41FA5}">
                      <a16:colId xmlns:a16="http://schemas.microsoft.com/office/drawing/2014/main" val="3619673689"/>
                    </a:ext>
                  </a:extLst>
                </a:gridCol>
                <a:gridCol w="982670">
                  <a:extLst>
                    <a:ext uri="{9D8B030D-6E8A-4147-A177-3AD203B41FA5}">
                      <a16:colId xmlns:a16="http://schemas.microsoft.com/office/drawing/2014/main" val="3873322783"/>
                    </a:ext>
                  </a:extLst>
                </a:gridCol>
                <a:gridCol w="982670">
                  <a:extLst>
                    <a:ext uri="{9D8B030D-6E8A-4147-A177-3AD203B41FA5}">
                      <a16:colId xmlns:a16="http://schemas.microsoft.com/office/drawing/2014/main" val="1519423198"/>
                    </a:ext>
                  </a:extLst>
                </a:gridCol>
                <a:gridCol w="982670">
                  <a:extLst>
                    <a:ext uri="{9D8B030D-6E8A-4147-A177-3AD203B41FA5}">
                      <a16:colId xmlns:a16="http://schemas.microsoft.com/office/drawing/2014/main" val="2025511206"/>
                    </a:ext>
                  </a:extLst>
                </a:gridCol>
                <a:gridCol w="982670">
                  <a:extLst>
                    <a:ext uri="{9D8B030D-6E8A-4147-A177-3AD203B41FA5}">
                      <a16:colId xmlns:a16="http://schemas.microsoft.com/office/drawing/2014/main" val="1746957961"/>
                    </a:ext>
                  </a:extLst>
                </a:gridCol>
                <a:gridCol w="982670">
                  <a:extLst>
                    <a:ext uri="{9D8B030D-6E8A-4147-A177-3AD203B41FA5}">
                      <a16:colId xmlns:a16="http://schemas.microsoft.com/office/drawing/2014/main" val="1213440739"/>
                    </a:ext>
                  </a:extLst>
                </a:gridCol>
                <a:gridCol w="1111087">
                  <a:extLst>
                    <a:ext uri="{9D8B030D-6E8A-4147-A177-3AD203B41FA5}">
                      <a16:colId xmlns:a16="http://schemas.microsoft.com/office/drawing/2014/main" val="2059851893"/>
                    </a:ext>
                  </a:extLst>
                </a:gridCol>
              </a:tblGrid>
              <a:tr h="371249">
                <a:tc>
                  <a:txBody>
                    <a:bodyPr/>
                    <a:lstStyle/>
                    <a:p>
                      <a:pPr algn="ctr" rtl="0" fontAlgn="ctr"/>
                      <a:r>
                        <a:rPr lang="ja-JP" altLang="en-US" sz="1100" u="none" strike="noStrike">
                          <a:effectLst/>
                          <a:latin typeface="ＭＳ Ｐゴシック" panose="020B0600070205080204" pitchFamily="50" charset="-128"/>
                          <a:ea typeface="ＭＳ Ｐゴシック" panose="020B0600070205080204" pitchFamily="50" charset="-128"/>
                        </a:rPr>
                        <a:t>区分</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234" marT="6234" marB="0" anchor="ctr">
                    <a:solidFill>
                      <a:schemeClr val="bg1">
                        <a:lumMod val="85000"/>
                      </a:schemeClr>
                    </a:solidFill>
                  </a:tcPr>
                </a:tc>
                <a:tc>
                  <a:txBody>
                    <a:bodyPr/>
                    <a:lstStyle/>
                    <a:p>
                      <a:pPr algn="ctr" rtl="0" fontAlgn="ctr"/>
                      <a:r>
                        <a:rPr lang="ja-JP" altLang="en-US" sz="1100" u="none" strike="noStrike">
                          <a:effectLst/>
                          <a:latin typeface="ＭＳ Ｐゴシック" panose="020B0600070205080204" pitchFamily="50" charset="-128"/>
                          <a:ea typeface="ＭＳ Ｐゴシック" panose="020B0600070205080204" pitchFamily="50" charset="-128"/>
                        </a:rPr>
                        <a:t>主な取組実績　</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234" marT="6234" marB="0" anchor="ctr">
                    <a:solidFill>
                      <a:schemeClr val="bg1">
                        <a:lumMod val="85000"/>
                      </a:schemeClr>
                    </a:solidFill>
                  </a:tcPr>
                </a:tc>
                <a:tc>
                  <a:txBody>
                    <a:bodyPr/>
                    <a:lstStyle/>
                    <a:p>
                      <a:pPr algn="ctr" rtl="0" fontAlgn="ctr"/>
                      <a:r>
                        <a:rPr lang="ja-JP" altLang="en-US" sz="1100" u="none" strike="noStrike">
                          <a:effectLst/>
                          <a:latin typeface="ＭＳ Ｐゴシック" panose="020B0600070205080204" pitchFamily="50" charset="-128"/>
                          <a:ea typeface="ＭＳ Ｐゴシック" panose="020B0600070205080204" pitchFamily="50" charset="-128"/>
                        </a:rPr>
                        <a:t>令和元年度</a:t>
                      </a:r>
                    </a:p>
                  </a:txBody>
                  <a:tcPr marL="6234" marR="6234" marT="6234" marB="0" anchor="ctr">
                    <a:solidFill>
                      <a:schemeClr val="bg1">
                        <a:lumMod val="85000"/>
                      </a:schemeClr>
                    </a:solidFill>
                  </a:tcPr>
                </a:tc>
                <a:tc>
                  <a:txBody>
                    <a:bodyPr/>
                    <a:lstStyle/>
                    <a:p>
                      <a:pPr algn="ctr" rtl="0" fontAlgn="ctr"/>
                      <a:r>
                        <a:rPr lang="ja-JP" altLang="en-US" sz="1100" u="none" strike="noStrike">
                          <a:effectLst/>
                          <a:latin typeface="ＭＳ Ｐゴシック" panose="020B0600070205080204" pitchFamily="50" charset="-128"/>
                          <a:ea typeface="ＭＳ Ｐゴシック" panose="020B0600070205080204" pitchFamily="50" charset="-128"/>
                        </a:rPr>
                        <a:t>令和２年度</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234" marT="6234" marB="0" anchor="ctr">
                    <a:solidFill>
                      <a:schemeClr val="bg1">
                        <a:lumMod val="85000"/>
                      </a:schemeClr>
                    </a:solidFill>
                  </a:tcPr>
                </a:tc>
                <a:tc>
                  <a:txBody>
                    <a:bodyPr/>
                    <a:lstStyle/>
                    <a:p>
                      <a:pPr algn="ctr" rtl="0" fontAlgn="ctr"/>
                      <a:r>
                        <a:rPr lang="ja-JP" altLang="en-US" sz="1100" u="none" strike="noStrike">
                          <a:effectLst/>
                          <a:latin typeface="ＭＳ Ｐゴシック" panose="020B0600070205080204" pitchFamily="50" charset="-128"/>
                          <a:ea typeface="ＭＳ Ｐゴシック" panose="020B0600070205080204" pitchFamily="50" charset="-128"/>
                        </a:rPr>
                        <a:t>令和３年度</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234" marT="6234"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u="none" strike="noStrike">
                          <a:effectLst/>
                          <a:latin typeface="ＭＳ Ｐゴシック" panose="020B0600070205080204" pitchFamily="50" charset="-128"/>
                          <a:ea typeface="+mn-ea"/>
                        </a:rPr>
                        <a:t>令和４年度</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234" marT="6234"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u="none" strike="noStrike">
                          <a:effectLst/>
                          <a:latin typeface="ＭＳ Ｐゴシック" panose="020B0600070205080204" pitchFamily="50" charset="-128"/>
                          <a:ea typeface="+mn-ea"/>
                        </a:rPr>
                        <a:t>令和５年度</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234" marT="6234" marB="0" anchor="c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（参考）</a:t>
                      </a:r>
                      <a:endPar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累計</a:t>
                      </a:r>
                    </a:p>
                  </a:txBody>
                  <a:tcPr marL="6234" marR="6234" marT="6234" marB="0" anchor="ctr">
                    <a:solidFill>
                      <a:schemeClr val="bg1">
                        <a:lumMod val="85000"/>
                      </a:schemeClr>
                    </a:solidFill>
                  </a:tcPr>
                </a:tc>
                <a:extLst>
                  <a:ext uri="{0D108BD9-81ED-4DB2-BD59-A6C34878D82A}">
                    <a16:rowId xmlns:a16="http://schemas.microsoft.com/office/drawing/2014/main" val="2764714829"/>
                  </a:ext>
                </a:extLst>
              </a:tr>
              <a:tr h="371249">
                <a:tc rowSpan="4">
                  <a:txBody>
                    <a:bodyPr/>
                    <a:lstStyle/>
                    <a:p>
                      <a:pPr algn="l" rtl="0" fontAlgn="ctr"/>
                      <a:r>
                        <a:rPr lang="ja-JP" altLang="en-US" sz="1100" u="none" strike="noStrike">
                          <a:effectLst/>
                          <a:latin typeface="ＭＳ Ｐゴシック" panose="020B0600070205080204" pitchFamily="50" charset="-128"/>
                          <a:ea typeface="ＭＳ Ｐゴシック" panose="020B0600070205080204" pitchFamily="50" charset="-128"/>
                        </a:rPr>
                        <a:t>間伐等の森林整備関係</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6462" marR="6234" marT="6234" marB="0" anchor="ctr"/>
                </a:tc>
                <a:tc>
                  <a:txBody>
                    <a:bodyPr/>
                    <a:lstStyle/>
                    <a:p>
                      <a:pPr algn="l" rtl="0" fontAlgn="ctr"/>
                      <a:r>
                        <a:rPr lang="zh-TW" altLang="en-US" sz="1100" u="none" strike="noStrike">
                          <a:effectLst/>
                          <a:latin typeface="ＭＳ Ｐゴシック" panose="020B0600070205080204" pitchFamily="50" charset="-128"/>
                          <a:ea typeface="ＭＳ Ｐゴシック" panose="020B0600070205080204" pitchFamily="50" charset="-128"/>
                        </a:rPr>
                        <a:t>意向調査実施面積</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6462" marR="6234" marT="6234" marB="0" anchor="ctr">
                    <a:lnB w="12700" cap="flat" cmpd="sng" algn="ctr">
                      <a:solidFill>
                        <a:schemeClr val="tx1"/>
                      </a:solidFill>
                      <a:prstDash val="sysDot"/>
                      <a:round/>
                      <a:headEnd type="none" w="med" len="med"/>
                      <a:tailEnd type="none" w="med" len="med"/>
                    </a:lnB>
                  </a:tcPr>
                </a:tc>
                <a:tc>
                  <a:txBody>
                    <a:bodyPr/>
                    <a:lstStyle/>
                    <a:p>
                      <a:pPr algn="r" rtl="0" fontAlgn="ctr"/>
                      <a:r>
                        <a:rPr lang="zh-TW" altLang="en-US" sz="1100" u="none" strike="noStrike">
                          <a:effectLst/>
                          <a:latin typeface="ＭＳ Ｐゴシック" panose="020B0600070205080204" pitchFamily="50" charset="-128"/>
                          <a:ea typeface="ＭＳ Ｐゴシック" panose="020B0600070205080204" pitchFamily="50" charset="-128"/>
                        </a:rPr>
                        <a:t>約１２．５万</a:t>
                      </a:r>
                      <a:r>
                        <a:rPr lang="en-US" altLang="zh-TW" sz="1100" u="none" strike="noStrike">
                          <a:effectLst/>
                          <a:latin typeface="ＭＳ Ｐゴシック" panose="020B0600070205080204" pitchFamily="50" charset="-128"/>
                          <a:ea typeface="ＭＳ Ｐゴシック" panose="020B0600070205080204" pitchFamily="50" charset="-128"/>
                        </a:rPr>
                        <a:t>ha</a:t>
                      </a:r>
                      <a:r>
                        <a:rPr lang="zh-TW" altLang="en-US" sz="1100" u="none" strike="noStrike">
                          <a:effectLst/>
                          <a:latin typeface="ＭＳ Ｐゴシック" panose="020B0600070205080204" pitchFamily="50" charset="-128"/>
                          <a:ea typeface="ＭＳ Ｐゴシック" panose="020B0600070205080204" pitchFamily="50" charset="-128"/>
                        </a:rPr>
                        <a:t>　</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B w="12700" cap="flat" cmpd="sng" algn="ctr">
                      <a:solidFill>
                        <a:schemeClr val="tx1"/>
                      </a:solidFill>
                      <a:prstDash val="sysDot"/>
                      <a:round/>
                      <a:headEnd type="none" w="med" len="med"/>
                      <a:tailEnd type="none" w="med" len="med"/>
                    </a:lnB>
                  </a:tcPr>
                </a:tc>
                <a:tc>
                  <a:txBody>
                    <a:bodyPr/>
                    <a:lstStyle/>
                    <a:p>
                      <a:pPr algn="r" rtl="0" fontAlgn="ctr"/>
                      <a:r>
                        <a:rPr lang="zh-TW" altLang="en-US" sz="1100" u="none" strike="noStrike">
                          <a:effectLst/>
                          <a:latin typeface="ＭＳ Ｐゴシック" panose="020B0600070205080204" pitchFamily="50" charset="-128"/>
                          <a:ea typeface="ＭＳ Ｐゴシック" panose="020B0600070205080204" pitchFamily="50" charset="-128"/>
                        </a:rPr>
                        <a:t>約２１．６万</a:t>
                      </a:r>
                      <a:r>
                        <a:rPr lang="en-US" altLang="zh-TW" sz="1100" u="none" strike="noStrike">
                          <a:effectLst/>
                          <a:latin typeface="ＭＳ Ｐゴシック" panose="020B0600070205080204" pitchFamily="50" charset="-128"/>
                          <a:ea typeface="ＭＳ Ｐゴシック" panose="020B0600070205080204" pitchFamily="50" charset="-128"/>
                        </a:rPr>
                        <a:t>ha</a:t>
                      </a:r>
                      <a:r>
                        <a:rPr lang="zh-TW" altLang="en-US" sz="1100" u="none" strike="noStrike">
                          <a:effectLst/>
                          <a:latin typeface="ＭＳ Ｐゴシック" panose="020B0600070205080204" pitchFamily="50" charset="-128"/>
                          <a:ea typeface="ＭＳ Ｐゴシック" panose="020B0600070205080204" pitchFamily="50" charset="-128"/>
                        </a:rPr>
                        <a:t>　</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B w="12700" cap="flat" cmpd="sng" algn="ctr">
                      <a:solidFill>
                        <a:schemeClr val="tx1"/>
                      </a:solidFill>
                      <a:prstDash val="sysDot"/>
                      <a:round/>
                      <a:headEnd type="none" w="med" len="med"/>
                      <a:tailEnd type="none" w="med" len="med"/>
                    </a:lnB>
                  </a:tcPr>
                </a:tc>
                <a:tc>
                  <a:txBody>
                    <a:bodyPr/>
                    <a:lstStyle/>
                    <a:p>
                      <a:pPr algn="r" rtl="0" fontAlgn="ctr"/>
                      <a:r>
                        <a:rPr lang="zh-TW" altLang="en-US" sz="1100" u="none" strike="noStrike">
                          <a:effectLst/>
                          <a:latin typeface="ＭＳ Ｐゴシック" panose="020B0600070205080204" pitchFamily="50" charset="-128"/>
                          <a:ea typeface="ＭＳ Ｐゴシック" panose="020B0600070205080204" pitchFamily="50" charset="-128"/>
                        </a:rPr>
                        <a:t>約</a:t>
                      </a:r>
                      <a:r>
                        <a:rPr lang="ja-JP" altLang="en-US" sz="1100" u="none" strike="noStrike">
                          <a:effectLst/>
                          <a:latin typeface="ＭＳ Ｐゴシック" panose="020B0600070205080204" pitchFamily="50" charset="-128"/>
                          <a:ea typeface="ＭＳ Ｐゴシック" panose="020B0600070205080204" pitchFamily="50" charset="-128"/>
                        </a:rPr>
                        <a:t>１８．０</a:t>
                      </a:r>
                      <a:r>
                        <a:rPr lang="zh-TW" altLang="en-US" sz="1100" u="none" strike="noStrike">
                          <a:effectLst/>
                          <a:latin typeface="ＭＳ Ｐゴシック" panose="020B0600070205080204" pitchFamily="50" charset="-128"/>
                          <a:ea typeface="ＭＳ Ｐゴシック" panose="020B0600070205080204" pitchFamily="50" charset="-128"/>
                        </a:rPr>
                        <a:t>万</a:t>
                      </a:r>
                      <a:r>
                        <a:rPr lang="en-US" altLang="zh-TW" sz="1100" u="none" strike="noStrike">
                          <a:effectLst/>
                          <a:latin typeface="ＭＳ Ｐゴシック" panose="020B0600070205080204" pitchFamily="50" charset="-128"/>
                          <a:ea typeface="ＭＳ Ｐゴシック" panose="020B0600070205080204" pitchFamily="50" charset="-128"/>
                        </a:rPr>
                        <a:t>ha</a:t>
                      </a:r>
                      <a:r>
                        <a:rPr lang="zh-TW" altLang="en-US" sz="1100" u="none" strike="noStrike">
                          <a:effectLst/>
                          <a:latin typeface="ＭＳ Ｐゴシック" panose="020B0600070205080204" pitchFamily="50" charset="-128"/>
                          <a:ea typeface="ＭＳ Ｐゴシック" panose="020B0600070205080204" pitchFamily="50" charset="-128"/>
                        </a:rPr>
                        <a:t>　</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B w="12700" cap="flat" cmpd="sng" algn="ctr">
                      <a:solidFill>
                        <a:schemeClr val="tx1"/>
                      </a:solidFill>
                      <a:prstDash val="sysDot"/>
                      <a:round/>
                      <a:headEnd type="none" w="med" len="med"/>
                      <a:tailEnd type="none" w="med" len="med"/>
                    </a:lnB>
                  </a:tcPr>
                </a:tc>
                <a:tc>
                  <a:txBody>
                    <a:bodyPr/>
                    <a:lstStyle/>
                    <a:p>
                      <a:pPr algn="r" rtl="0" fontAlgn="ctr"/>
                      <a:r>
                        <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約１８．</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３</a:t>
                      </a:r>
                      <a:r>
                        <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万</a:t>
                      </a:r>
                      <a:r>
                        <a:rPr lang="en-US" altLang="zh-TW" sz="1100" b="0" i="0" u="none" strike="noStrike">
                          <a:solidFill>
                            <a:srgbClr val="000000"/>
                          </a:solidFill>
                          <a:effectLst/>
                          <a:latin typeface="ＭＳ Ｐゴシック" panose="020B0600070205080204" pitchFamily="50" charset="-128"/>
                          <a:ea typeface="ＭＳ Ｐゴシック" panose="020B0600070205080204" pitchFamily="50" charset="-128"/>
                        </a:rPr>
                        <a:t>ha</a:t>
                      </a:r>
                      <a:r>
                        <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234" marR="66462" marT="6234" marB="0" anchor="ctr">
                    <a:lnB w="12700" cap="flat" cmpd="sng" algn="ctr">
                      <a:solidFill>
                        <a:schemeClr val="tx1"/>
                      </a:solidFill>
                      <a:prstDash val="sysDot"/>
                      <a:round/>
                      <a:headEnd type="none" w="med" len="med"/>
                      <a:tailEnd type="none" w="med" len="med"/>
                    </a:lnB>
                  </a:tcPr>
                </a:tc>
                <a:tc>
                  <a:txBody>
                    <a:bodyPr/>
                    <a:lstStyle/>
                    <a:p>
                      <a:pPr algn="r" rtl="0" fontAlgn="ctr"/>
                      <a:r>
                        <a:rPr lang="zh-TW" altLang="en-US" sz="1100" b="0" i="0" u="none" strike="noStrike">
                          <a:solidFill>
                            <a:schemeClr val="tx1"/>
                          </a:solidFill>
                          <a:effectLst/>
                          <a:latin typeface="ＭＳ Ｐゴシック" panose="020B0600070205080204" pitchFamily="50" charset="-128"/>
                          <a:ea typeface="ＭＳ Ｐゴシック" panose="020B0600070205080204" pitchFamily="50" charset="-128"/>
                        </a:rPr>
                        <a:t>約</a:t>
                      </a:r>
                      <a:r>
                        <a:rPr lang="ja-JP" altLang="en-US" sz="1100" b="0" i="0" u="none" strike="noStrike">
                          <a:solidFill>
                            <a:schemeClr val="tx1"/>
                          </a:solidFill>
                          <a:effectLst/>
                          <a:latin typeface="ＭＳ Ｐゴシック" panose="020B0600070205080204" pitchFamily="50" charset="-128"/>
                          <a:ea typeface="ＭＳ Ｐゴシック" panose="020B0600070205080204" pitchFamily="50" charset="-128"/>
                        </a:rPr>
                        <a:t>２１．０</a:t>
                      </a:r>
                      <a:r>
                        <a:rPr lang="zh-TW" altLang="en-US" sz="1100" b="0" i="0" u="none" strike="noStrike">
                          <a:solidFill>
                            <a:schemeClr val="tx1"/>
                          </a:solidFill>
                          <a:effectLst/>
                          <a:latin typeface="ＭＳ Ｐゴシック" panose="020B0600070205080204" pitchFamily="50" charset="-128"/>
                          <a:ea typeface="ＭＳ Ｐゴシック" panose="020B0600070205080204" pitchFamily="50" charset="-128"/>
                        </a:rPr>
                        <a:t>万</a:t>
                      </a:r>
                      <a:r>
                        <a:rPr lang="en-US" altLang="zh-TW" sz="1100" b="0" i="0" u="none" strike="noStrike">
                          <a:solidFill>
                            <a:schemeClr val="tx1"/>
                          </a:solidFill>
                          <a:effectLst/>
                          <a:latin typeface="ＭＳ Ｐゴシック" panose="020B0600070205080204" pitchFamily="50" charset="-128"/>
                          <a:ea typeface="ＭＳ Ｐゴシック" panose="020B0600070205080204" pitchFamily="50" charset="-128"/>
                        </a:rPr>
                        <a:t>ha</a:t>
                      </a:r>
                      <a:r>
                        <a:rPr lang="zh-TW" altLang="en-US" sz="1100" b="0" i="0" u="none" strike="noStrike">
                          <a:solidFill>
                            <a:schemeClr val="tx1"/>
                          </a:solidFill>
                          <a:effectLst/>
                          <a:latin typeface="ＭＳ Ｐゴシック" panose="020B0600070205080204" pitchFamily="50" charset="-128"/>
                          <a:ea typeface="ＭＳ Ｐゴシック" panose="020B0600070205080204" pitchFamily="50" charset="-128"/>
                        </a:rPr>
                        <a:t>　</a:t>
                      </a:r>
                    </a:p>
                  </a:txBody>
                  <a:tcPr marL="6234" marR="66462" marT="6234" marB="0" anchor="ctr">
                    <a:lnB w="12700" cap="flat" cmpd="sng" algn="ctr">
                      <a:solidFill>
                        <a:schemeClr val="tx1"/>
                      </a:solidFill>
                      <a:prstDash val="sysDot"/>
                      <a:round/>
                      <a:headEnd type="none" w="med" len="med"/>
                      <a:tailEnd type="none" w="med" len="med"/>
                    </a:lnB>
                  </a:tcPr>
                </a:tc>
                <a:tc>
                  <a:txBody>
                    <a:bodyPr/>
                    <a:lstStyle/>
                    <a:p>
                      <a:pPr algn="r" rtl="0" fontAlgn="ctr"/>
                      <a:r>
                        <a:rPr lang="ja-JP" altLang="en-US" sz="1100" b="0" i="0" u="none" strike="noStrike">
                          <a:solidFill>
                            <a:schemeClr val="tx1"/>
                          </a:solidFill>
                          <a:effectLst/>
                          <a:latin typeface="ＭＳ Ｐゴシック" panose="020B0600070205080204" pitchFamily="50" charset="-128"/>
                          <a:ea typeface="ＭＳ Ｐゴシック" panose="020B0600070205080204" pitchFamily="50" charset="-128"/>
                        </a:rPr>
                        <a:t>約９１．４万</a:t>
                      </a:r>
                      <a:r>
                        <a:rPr lang="en-US" altLang="ja-JP" sz="1100" b="0" i="0" u="none" strike="noStrike">
                          <a:solidFill>
                            <a:schemeClr val="tx1"/>
                          </a:solidFill>
                          <a:effectLst/>
                          <a:latin typeface="ＭＳ Ｐゴシック" panose="020B0600070205080204" pitchFamily="50" charset="-128"/>
                          <a:ea typeface="ＭＳ Ｐゴシック" panose="020B0600070205080204" pitchFamily="50" charset="-128"/>
                        </a:rPr>
                        <a:t>ha</a:t>
                      </a:r>
                      <a:endParaRPr lang="zh-TW" altLang="en-US" sz="11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6234" marR="66462" marT="6234"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805948588"/>
                  </a:ext>
                </a:extLst>
              </a:tr>
              <a:tr h="692568">
                <a:tc vMerge="1">
                  <a:txBody>
                    <a:bodyPr/>
                    <a:lstStyle/>
                    <a:p>
                      <a:endParaRPr kumimoji="1" lang="ja-JP" altLang="en-US"/>
                    </a:p>
                  </a:txBody>
                  <a:tcPr/>
                </a:tc>
                <a:tc>
                  <a:txBody>
                    <a:bodyPr/>
                    <a:lstStyle/>
                    <a:p>
                      <a:pPr algn="l" rtl="0" fontAlgn="ctr">
                        <a:spcAft>
                          <a:spcPts val="300"/>
                        </a:spcAft>
                      </a:pPr>
                      <a:r>
                        <a:rPr lang="zh-TW" altLang="en-US" sz="1100" u="none" strike="noStrike">
                          <a:effectLst/>
                          <a:latin typeface="ＭＳ Ｐゴシック" panose="020B0600070205080204" pitchFamily="50" charset="-128"/>
                          <a:ea typeface="ＭＳ Ｐゴシック" panose="020B0600070205080204" pitchFamily="50" charset="-128"/>
                        </a:rPr>
                        <a:t>森林整備面積</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p>
                      <a:pPr algn="l" rtl="0" fontAlgn="ctr">
                        <a:spcAft>
                          <a:spcPts val="300"/>
                        </a:spcAft>
                      </a:pPr>
                      <a:r>
                        <a:rPr lang="ja-JP" altLang="en-US" sz="1100" u="none" strike="noStrike">
                          <a:effectLst/>
                          <a:latin typeface="ＭＳ Ｐゴシック" panose="020B0600070205080204" pitchFamily="50" charset="-128"/>
                          <a:ea typeface="ＭＳ Ｐゴシック" panose="020B0600070205080204" pitchFamily="50" charset="-128"/>
                        </a:rPr>
                        <a:t>（うち間伐面積）</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6462" marR="6234"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ctr">
                        <a:spcAft>
                          <a:spcPts val="300"/>
                        </a:spcAft>
                      </a:pPr>
                      <a:r>
                        <a:rPr lang="ja-JP" altLang="en-US" sz="1100" u="none" strike="noStrike">
                          <a:effectLst/>
                          <a:latin typeface="ＭＳ Ｐゴシック" panose="020B0600070205080204" pitchFamily="50" charset="-128"/>
                          <a:ea typeface="ＭＳ Ｐゴシック" panose="020B0600070205080204" pitchFamily="50" charset="-128"/>
                        </a:rPr>
                        <a:t>約０．６万</a:t>
                      </a:r>
                      <a:r>
                        <a:rPr lang="en-US" sz="1100" u="none" strike="noStrike">
                          <a:effectLst/>
                          <a:latin typeface="ＭＳ Ｐゴシック" panose="020B0600070205080204" pitchFamily="50" charset="-128"/>
                          <a:ea typeface="ＭＳ Ｐゴシック" panose="020B0600070205080204" pitchFamily="50" charset="-128"/>
                        </a:rPr>
                        <a:t>ha</a:t>
                      </a:r>
                      <a:endParaRPr 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p>
                      <a:pPr algn="r" rtl="0" fontAlgn="ctr">
                        <a:spcAft>
                          <a:spcPts val="300"/>
                        </a:spcAft>
                      </a:pPr>
                      <a:r>
                        <a:rPr lang="zh-TW" altLang="en-US" sz="1100" u="none" strike="noStrike">
                          <a:effectLst/>
                          <a:latin typeface="ＭＳ Ｐゴシック" panose="020B0600070205080204" pitchFamily="50" charset="-128"/>
                          <a:ea typeface="ＭＳ Ｐゴシック" panose="020B0600070205080204" pitchFamily="50" charset="-128"/>
                        </a:rPr>
                        <a:t>（約</a:t>
                      </a:r>
                      <a:r>
                        <a:rPr lang="ja-JP" altLang="en-US" sz="1100" u="none" strike="noStrike">
                          <a:effectLst/>
                          <a:latin typeface="ＭＳ Ｐゴシック" panose="020B0600070205080204" pitchFamily="50" charset="-128"/>
                          <a:ea typeface="ＭＳ Ｐゴシック" panose="020B0600070205080204" pitchFamily="50" charset="-128"/>
                        </a:rPr>
                        <a:t>０．４万</a:t>
                      </a:r>
                      <a:r>
                        <a:rPr lang="en-US" altLang="zh-TW" sz="1100" u="none" strike="noStrike">
                          <a:effectLst/>
                          <a:latin typeface="ＭＳ Ｐゴシック" panose="020B0600070205080204" pitchFamily="50" charset="-128"/>
                          <a:ea typeface="ＭＳ Ｐゴシック" panose="020B0600070205080204" pitchFamily="50" charset="-128"/>
                        </a:rPr>
                        <a:t>ha</a:t>
                      </a:r>
                      <a:r>
                        <a:rPr lang="zh-TW" altLang="en-US" sz="1100" u="none" strike="noStrike">
                          <a:effectLst/>
                          <a:latin typeface="ＭＳ Ｐゴシック" panose="020B0600070205080204" pitchFamily="50" charset="-128"/>
                          <a:ea typeface="ＭＳ Ｐゴシック" panose="020B0600070205080204" pitchFamily="50" charset="-128"/>
                        </a:rPr>
                        <a:t>）</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ctr">
                        <a:spcAft>
                          <a:spcPts val="300"/>
                        </a:spcAft>
                      </a:pPr>
                      <a:r>
                        <a:rPr lang="zh-TW" altLang="en-US" sz="1100" u="none" strike="noStrike">
                          <a:effectLst/>
                          <a:latin typeface="ＭＳ Ｐゴシック" panose="020B0600070205080204" pitchFamily="50" charset="-128"/>
                          <a:ea typeface="ＭＳ Ｐゴシック" panose="020B0600070205080204" pitchFamily="50" charset="-128"/>
                        </a:rPr>
                        <a:t>約</a:t>
                      </a:r>
                      <a:r>
                        <a:rPr lang="ja-JP" altLang="en-US" sz="1100" u="none" strike="noStrike">
                          <a:effectLst/>
                          <a:latin typeface="ＭＳ Ｐゴシック" panose="020B0600070205080204" pitchFamily="50" charset="-128"/>
                          <a:ea typeface="ＭＳ Ｐゴシック" panose="020B0600070205080204" pitchFamily="50" charset="-128"/>
                        </a:rPr>
                        <a:t>１．８万</a:t>
                      </a:r>
                      <a:r>
                        <a:rPr lang="en-US" altLang="zh-TW" sz="1100" u="none" strike="noStrike">
                          <a:effectLst/>
                          <a:latin typeface="ＭＳ Ｐゴシック" panose="020B0600070205080204" pitchFamily="50" charset="-128"/>
                          <a:ea typeface="ＭＳ Ｐゴシック" panose="020B0600070205080204" pitchFamily="50" charset="-128"/>
                        </a:rPr>
                        <a:t>ha</a:t>
                      </a:r>
                      <a:endParaRPr lang="en-US" altLang="zh-TW"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p>
                      <a:pPr algn="r" rtl="0" fontAlgn="ctr">
                        <a:spcAft>
                          <a:spcPts val="300"/>
                        </a:spcAft>
                      </a:pPr>
                      <a:r>
                        <a:rPr lang="zh-TW" altLang="en-US" sz="1100" u="none" strike="noStrike">
                          <a:effectLst/>
                          <a:latin typeface="ＭＳ Ｐゴシック" panose="020B0600070205080204" pitchFamily="50" charset="-128"/>
                          <a:ea typeface="ＭＳ Ｐゴシック" panose="020B0600070205080204" pitchFamily="50" charset="-128"/>
                        </a:rPr>
                        <a:t>（約</a:t>
                      </a:r>
                      <a:r>
                        <a:rPr lang="ja-JP" altLang="en-US" sz="1100" u="none" strike="noStrike">
                          <a:effectLst/>
                          <a:latin typeface="ＭＳ Ｐゴシック" panose="020B0600070205080204" pitchFamily="50" charset="-128"/>
                          <a:ea typeface="ＭＳ Ｐゴシック" panose="020B0600070205080204" pitchFamily="50" charset="-128"/>
                        </a:rPr>
                        <a:t>１．０万</a:t>
                      </a:r>
                      <a:r>
                        <a:rPr lang="en-US" altLang="zh-TW" sz="1100" u="none" strike="noStrike">
                          <a:effectLst/>
                          <a:latin typeface="ＭＳ Ｐゴシック" panose="020B0600070205080204" pitchFamily="50" charset="-128"/>
                          <a:ea typeface="ＭＳ Ｐゴシック" panose="020B0600070205080204" pitchFamily="50" charset="-128"/>
                        </a:rPr>
                        <a:t>ha</a:t>
                      </a:r>
                      <a:r>
                        <a:rPr lang="zh-TW" altLang="en-US" sz="1100" u="none" strike="noStrike">
                          <a:effectLst/>
                          <a:latin typeface="ＭＳ Ｐゴシック" panose="020B0600070205080204" pitchFamily="50" charset="-128"/>
                          <a:ea typeface="ＭＳ Ｐゴシック" panose="020B0600070205080204" pitchFamily="50" charset="-128"/>
                        </a:rPr>
                        <a:t>）</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ctr">
                        <a:spcAft>
                          <a:spcPts val="300"/>
                        </a:spcAft>
                      </a:pPr>
                      <a:r>
                        <a:rPr lang="zh-TW" altLang="en-US" sz="1100" u="none" strike="noStrike">
                          <a:effectLst/>
                          <a:latin typeface="ＭＳ Ｐゴシック" panose="020B0600070205080204" pitchFamily="50" charset="-128"/>
                          <a:ea typeface="ＭＳ Ｐゴシック" panose="020B0600070205080204" pitchFamily="50" charset="-128"/>
                        </a:rPr>
                        <a:t>約</a:t>
                      </a:r>
                      <a:r>
                        <a:rPr lang="ja-JP" altLang="en-US" sz="1100" u="none" strike="noStrike">
                          <a:effectLst/>
                          <a:latin typeface="ＭＳ Ｐゴシック" panose="020B0600070205080204" pitchFamily="50" charset="-128"/>
                          <a:ea typeface="ＭＳ Ｐゴシック" panose="020B0600070205080204" pitchFamily="50" charset="-128"/>
                        </a:rPr>
                        <a:t>３．１万</a:t>
                      </a:r>
                      <a:r>
                        <a:rPr lang="en-US" altLang="zh-TW" sz="1100" u="none" strike="noStrike">
                          <a:effectLst/>
                          <a:latin typeface="ＭＳ Ｐゴシック" panose="020B0600070205080204" pitchFamily="50" charset="-128"/>
                          <a:ea typeface="ＭＳ Ｐゴシック" panose="020B0600070205080204" pitchFamily="50" charset="-128"/>
                        </a:rPr>
                        <a:t>ha</a:t>
                      </a:r>
                      <a:endParaRPr lang="en-US" altLang="zh-TW"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p>
                      <a:pPr algn="r" rtl="0" fontAlgn="ctr">
                        <a:spcAft>
                          <a:spcPts val="300"/>
                        </a:spcAft>
                      </a:pPr>
                      <a:r>
                        <a:rPr lang="zh-TW" altLang="en-US" sz="1100" u="none" strike="noStrike">
                          <a:effectLst/>
                          <a:latin typeface="ＭＳ Ｐゴシック" panose="020B0600070205080204" pitchFamily="50" charset="-128"/>
                          <a:ea typeface="ＭＳ Ｐゴシック" panose="020B0600070205080204" pitchFamily="50" charset="-128"/>
                        </a:rPr>
                        <a:t>（約</a:t>
                      </a:r>
                      <a:r>
                        <a:rPr lang="ja-JP" altLang="en-US" sz="1100" u="none" strike="noStrike">
                          <a:effectLst/>
                          <a:latin typeface="ＭＳ Ｐゴシック" panose="020B0600070205080204" pitchFamily="50" charset="-128"/>
                          <a:ea typeface="ＭＳ Ｐゴシック" panose="020B0600070205080204" pitchFamily="50" charset="-128"/>
                        </a:rPr>
                        <a:t>１．４万</a:t>
                      </a:r>
                      <a:r>
                        <a:rPr lang="en-US" altLang="zh-TW" sz="1100" u="none" strike="noStrike">
                          <a:effectLst/>
                          <a:latin typeface="ＭＳ Ｐゴシック" panose="020B0600070205080204" pitchFamily="50" charset="-128"/>
                          <a:ea typeface="ＭＳ Ｐゴシック" panose="020B0600070205080204" pitchFamily="50" charset="-128"/>
                        </a:rPr>
                        <a:t>ha</a:t>
                      </a:r>
                      <a:r>
                        <a:rPr lang="zh-TW" altLang="en-US" sz="1100" u="none" strike="noStrike">
                          <a:effectLst/>
                          <a:latin typeface="ＭＳ Ｐゴシック" panose="020B0600070205080204" pitchFamily="50" charset="-128"/>
                          <a:ea typeface="ＭＳ Ｐゴシック" panose="020B0600070205080204" pitchFamily="50" charset="-128"/>
                        </a:rPr>
                        <a:t>）</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ctr">
                        <a:spcAft>
                          <a:spcPts val="300"/>
                        </a:spcAft>
                      </a:pPr>
                      <a:r>
                        <a:rPr lang="zh-TW" altLang="en-US" sz="1100" u="none" strike="noStrike">
                          <a:effectLst/>
                          <a:latin typeface="ＭＳ Ｐゴシック" panose="020B0600070205080204" pitchFamily="50" charset="-128"/>
                          <a:ea typeface="ＭＳ Ｐゴシック" panose="020B0600070205080204" pitchFamily="50" charset="-128"/>
                        </a:rPr>
                        <a:t>約</a:t>
                      </a:r>
                      <a:r>
                        <a:rPr lang="ja-JP" altLang="en-US" sz="1100" u="none" strike="noStrike">
                          <a:effectLst/>
                          <a:latin typeface="ＭＳ Ｐゴシック" panose="020B0600070205080204" pitchFamily="50" charset="-128"/>
                          <a:ea typeface="ＭＳ Ｐゴシック" panose="020B0600070205080204" pitchFamily="50" charset="-128"/>
                        </a:rPr>
                        <a:t>４．３万</a:t>
                      </a:r>
                      <a:r>
                        <a:rPr lang="en-US" altLang="zh-TW" sz="1100" u="none" strike="noStrike">
                          <a:effectLst/>
                          <a:latin typeface="ＭＳ Ｐゴシック" panose="020B0600070205080204" pitchFamily="50" charset="-128"/>
                          <a:ea typeface="ＭＳ Ｐゴシック" panose="020B0600070205080204" pitchFamily="50" charset="-128"/>
                        </a:rPr>
                        <a:t>ha</a:t>
                      </a:r>
                      <a:endParaRPr lang="en-US" altLang="zh-TW"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p>
                      <a:pPr algn="r" rtl="0" fontAlgn="ctr">
                        <a:spcAft>
                          <a:spcPts val="300"/>
                        </a:spcAft>
                      </a:pPr>
                      <a:r>
                        <a:rPr lang="zh-TW" altLang="en-US" sz="1100" u="none" strike="noStrike">
                          <a:effectLst/>
                          <a:latin typeface="ＭＳ Ｐゴシック" panose="020B0600070205080204" pitchFamily="50" charset="-128"/>
                          <a:ea typeface="ＭＳ Ｐゴシック" panose="020B0600070205080204" pitchFamily="50" charset="-128"/>
                        </a:rPr>
                        <a:t>（約</a:t>
                      </a:r>
                      <a:r>
                        <a:rPr lang="ja-JP" altLang="en-US" sz="1100" u="none" strike="noStrike">
                          <a:effectLst/>
                          <a:latin typeface="ＭＳ Ｐゴシック" panose="020B0600070205080204" pitchFamily="50" charset="-128"/>
                          <a:ea typeface="+mn-ea"/>
                        </a:rPr>
                        <a:t>２．０万</a:t>
                      </a:r>
                      <a:r>
                        <a:rPr lang="en-US" altLang="zh-TW" sz="1100" u="none" strike="noStrike">
                          <a:effectLst/>
                          <a:latin typeface="ＭＳ Ｐゴシック" panose="020B0600070205080204" pitchFamily="50" charset="-128"/>
                          <a:ea typeface="ＭＳ Ｐゴシック" panose="020B0600070205080204" pitchFamily="50" charset="-128"/>
                        </a:rPr>
                        <a:t>ha</a:t>
                      </a:r>
                      <a:r>
                        <a:rPr lang="zh-TW" altLang="en-US" sz="1100" u="none" strike="noStrike">
                          <a:effectLst/>
                          <a:latin typeface="ＭＳ Ｐゴシック" panose="020B0600070205080204" pitchFamily="50" charset="-128"/>
                          <a:ea typeface="ＭＳ Ｐゴシック" panose="020B0600070205080204" pitchFamily="50" charset="-128"/>
                        </a:rPr>
                        <a:t>）</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ctr">
                        <a:spcAft>
                          <a:spcPts val="300"/>
                        </a:spcAft>
                      </a:pPr>
                      <a:r>
                        <a:rPr lang="zh-TW" altLang="en-US" sz="1100" u="none" strike="noStrike">
                          <a:solidFill>
                            <a:schemeClr val="tx1"/>
                          </a:solidFill>
                          <a:effectLst/>
                          <a:latin typeface="ＭＳ Ｐゴシック" panose="020B0600070205080204" pitchFamily="50" charset="-128"/>
                          <a:ea typeface="ＭＳ Ｐゴシック" panose="020B0600070205080204" pitchFamily="50" charset="-128"/>
                        </a:rPr>
                        <a:t>約</a:t>
                      </a:r>
                      <a:r>
                        <a:rPr lang="ja-JP" altLang="en-US" sz="1100" u="none" strike="noStrike">
                          <a:solidFill>
                            <a:schemeClr val="tx1"/>
                          </a:solidFill>
                          <a:effectLst/>
                          <a:latin typeface="ＭＳ Ｐゴシック" panose="020B0600070205080204" pitchFamily="50" charset="-128"/>
                          <a:ea typeface="ＭＳ Ｐゴシック" panose="020B0600070205080204" pitchFamily="50" charset="-128"/>
                        </a:rPr>
                        <a:t>５．２万</a:t>
                      </a:r>
                      <a:r>
                        <a:rPr lang="en-US" altLang="zh-TW" sz="1100" u="none" strike="noStrike">
                          <a:solidFill>
                            <a:schemeClr val="tx1"/>
                          </a:solidFill>
                          <a:effectLst/>
                          <a:latin typeface="ＭＳ Ｐゴシック" panose="020B0600070205080204" pitchFamily="50" charset="-128"/>
                          <a:ea typeface="ＭＳ Ｐゴシック" panose="020B0600070205080204" pitchFamily="50" charset="-128"/>
                        </a:rPr>
                        <a:t>ha</a:t>
                      </a:r>
                      <a:endParaRPr lang="en-US" altLang="zh-TW" sz="1100" b="0" i="0" u="none" strike="noStrike">
                        <a:solidFill>
                          <a:schemeClr val="tx1"/>
                        </a:solidFill>
                        <a:effectLst/>
                        <a:latin typeface="ＭＳ Ｐゴシック" panose="020B0600070205080204" pitchFamily="50" charset="-128"/>
                        <a:ea typeface="ＭＳ Ｐゴシック" panose="020B0600070205080204" pitchFamily="50" charset="-128"/>
                      </a:endParaRPr>
                    </a:p>
                    <a:p>
                      <a:pPr algn="r" rtl="0" fontAlgn="ctr">
                        <a:spcAft>
                          <a:spcPts val="300"/>
                        </a:spcAft>
                      </a:pPr>
                      <a:r>
                        <a:rPr lang="zh-TW" altLang="en-US" sz="1100" u="none" strike="noStrike">
                          <a:solidFill>
                            <a:schemeClr val="tx1"/>
                          </a:solidFill>
                          <a:effectLst/>
                          <a:latin typeface="ＭＳ Ｐゴシック" panose="020B0600070205080204" pitchFamily="50" charset="-128"/>
                          <a:ea typeface="ＭＳ Ｐゴシック" panose="020B0600070205080204" pitchFamily="50" charset="-128"/>
                        </a:rPr>
                        <a:t>（約</a:t>
                      </a:r>
                      <a:r>
                        <a:rPr lang="ja-JP" altLang="en-US" sz="1100" u="none" strike="noStrike">
                          <a:solidFill>
                            <a:schemeClr val="tx1"/>
                          </a:solidFill>
                          <a:effectLst/>
                          <a:latin typeface="ＭＳ Ｐゴシック" panose="020B0600070205080204" pitchFamily="50" charset="-128"/>
                          <a:ea typeface="ＭＳ Ｐゴシック" panose="020B0600070205080204" pitchFamily="50" charset="-128"/>
                        </a:rPr>
                        <a:t>２．３万</a:t>
                      </a:r>
                      <a:r>
                        <a:rPr lang="en-US" altLang="zh-TW" sz="1100" u="none" strike="noStrike">
                          <a:solidFill>
                            <a:schemeClr val="tx1"/>
                          </a:solidFill>
                          <a:effectLst/>
                          <a:latin typeface="ＭＳ Ｐゴシック" panose="020B0600070205080204" pitchFamily="50" charset="-128"/>
                          <a:ea typeface="ＭＳ Ｐゴシック" panose="020B0600070205080204" pitchFamily="50" charset="-128"/>
                        </a:rPr>
                        <a:t>ha</a:t>
                      </a:r>
                      <a:r>
                        <a:rPr lang="zh-TW" altLang="en-US" sz="1100" u="none" strike="noStrike">
                          <a:solidFill>
                            <a:schemeClr val="tx1"/>
                          </a:solidFill>
                          <a:effectLst/>
                          <a:latin typeface="ＭＳ Ｐゴシック" panose="020B0600070205080204" pitchFamily="50" charset="-128"/>
                          <a:ea typeface="ＭＳ Ｐゴシック" panose="020B0600070205080204" pitchFamily="50" charset="-128"/>
                        </a:rPr>
                        <a:t>）</a:t>
                      </a:r>
                      <a:endParaRPr lang="zh-TW" altLang="en-US" sz="11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ctr">
                        <a:spcAft>
                          <a:spcPts val="300"/>
                        </a:spcAft>
                      </a:pPr>
                      <a:r>
                        <a:rPr lang="zh-TW" altLang="en-US" sz="1100" u="none" strike="noStrike">
                          <a:solidFill>
                            <a:schemeClr val="tx1"/>
                          </a:solidFill>
                          <a:effectLst/>
                          <a:latin typeface="ＭＳ Ｐゴシック" panose="020B0600070205080204" pitchFamily="50" charset="-128"/>
                          <a:ea typeface="ＭＳ Ｐゴシック" panose="020B0600070205080204" pitchFamily="50" charset="-128"/>
                        </a:rPr>
                        <a:t>約</a:t>
                      </a:r>
                      <a:r>
                        <a:rPr lang="ja-JP" altLang="en-US" sz="1100" u="none" strike="noStrike">
                          <a:solidFill>
                            <a:schemeClr val="tx1"/>
                          </a:solidFill>
                          <a:effectLst/>
                          <a:latin typeface="ＭＳ Ｐゴシック" panose="020B0600070205080204" pitchFamily="50" charset="-128"/>
                          <a:ea typeface="ＭＳ Ｐゴシック" panose="020B0600070205080204" pitchFamily="50" charset="-128"/>
                        </a:rPr>
                        <a:t>１５．０万</a:t>
                      </a:r>
                      <a:r>
                        <a:rPr lang="en-US" altLang="zh-TW" sz="1100" u="none" strike="noStrike">
                          <a:solidFill>
                            <a:schemeClr val="tx1"/>
                          </a:solidFill>
                          <a:effectLst/>
                          <a:latin typeface="ＭＳ Ｐゴシック" panose="020B0600070205080204" pitchFamily="50" charset="-128"/>
                          <a:ea typeface="ＭＳ Ｐゴシック" panose="020B0600070205080204" pitchFamily="50" charset="-128"/>
                        </a:rPr>
                        <a:t>ha</a:t>
                      </a:r>
                      <a:endParaRPr lang="en-US" altLang="zh-TW" sz="1100" b="0" i="0" u="none" strike="noStrike">
                        <a:solidFill>
                          <a:schemeClr val="tx1"/>
                        </a:solidFill>
                        <a:effectLst/>
                        <a:latin typeface="ＭＳ Ｐゴシック" panose="020B0600070205080204" pitchFamily="50" charset="-128"/>
                        <a:ea typeface="ＭＳ Ｐゴシック" panose="020B0600070205080204" pitchFamily="50" charset="-128"/>
                      </a:endParaRPr>
                    </a:p>
                    <a:p>
                      <a:pPr algn="r" rtl="0" fontAlgn="ctr">
                        <a:spcAft>
                          <a:spcPts val="300"/>
                        </a:spcAft>
                      </a:pPr>
                      <a:r>
                        <a:rPr lang="zh-TW" altLang="en-US" sz="1100" u="none" strike="noStrike">
                          <a:solidFill>
                            <a:schemeClr val="tx1"/>
                          </a:solidFill>
                          <a:effectLst/>
                          <a:latin typeface="ＭＳ Ｐゴシック" panose="020B0600070205080204" pitchFamily="50" charset="-128"/>
                          <a:ea typeface="ＭＳ Ｐゴシック" panose="020B0600070205080204" pitchFamily="50" charset="-128"/>
                        </a:rPr>
                        <a:t>（約</a:t>
                      </a:r>
                      <a:r>
                        <a:rPr lang="ja-JP" altLang="en-US" sz="1100" u="none" strike="noStrike">
                          <a:solidFill>
                            <a:schemeClr val="tx1"/>
                          </a:solidFill>
                          <a:effectLst/>
                          <a:latin typeface="ＭＳ Ｐゴシック" panose="020B0600070205080204" pitchFamily="50" charset="-128"/>
                          <a:ea typeface="+mn-ea"/>
                        </a:rPr>
                        <a:t>７．１万</a:t>
                      </a:r>
                      <a:r>
                        <a:rPr lang="en-US" altLang="zh-TW" sz="1100" u="none" strike="noStrike">
                          <a:solidFill>
                            <a:schemeClr val="tx1"/>
                          </a:solidFill>
                          <a:effectLst/>
                          <a:latin typeface="ＭＳ Ｐゴシック" panose="020B0600070205080204" pitchFamily="50" charset="-128"/>
                          <a:ea typeface="ＭＳ Ｐゴシック" panose="020B0600070205080204" pitchFamily="50" charset="-128"/>
                        </a:rPr>
                        <a:t>ha</a:t>
                      </a:r>
                      <a:r>
                        <a:rPr lang="zh-TW" altLang="en-US" sz="1100" u="none" strike="noStrike">
                          <a:solidFill>
                            <a:schemeClr val="tx1"/>
                          </a:solidFill>
                          <a:effectLst/>
                          <a:latin typeface="ＭＳ Ｐゴシック" panose="020B0600070205080204" pitchFamily="50" charset="-128"/>
                          <a:ea typeface="ＭＳ Ｐゴシック" panose="020B0600070205080204" pitchFamily="50" charset="-128"/>
                        </a:rPr>
                        <a:t>）</a:t>
                      </a:r>
                      <a:endParaRPr lang="zh-TW" altLang="en-US" sz="11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11859244"/>
                  </a:ext>
                </a:extLst>
              </a:tr>
              <a:tr h="371249">
                <a:tc vMerge="1">
                  <a:txBody>
                    <a:bodyPr/>
                    <a:lstStyle/>
                    <a:p>
                      <a:endParaRPr kumimoji="1" lang="ja-JP" altLang="en-US"/>
                    </a:p>
                  </a:txBody>
                  <a:tcPr/>
                </a:tc>
                <a:tc>
                  <a:txBody>
                    <a:bodyPr/>
                    <a:lstStyle/>
                    <a:p>
                      <a:pPr algn="l" rtl="0" fontAlgn="ctr"/>
                      <a:r>
                        <a:rPr lang="ja-JP" altLang="en-US" sz="1100" u="none" strike="noStrike">
                          <a:effectLst/>
                          <a:latin typeface="ＭＳ Ｐゴシック" panose="020B0600070205080204" pitchFamily="50" charset="-128"/>
                          <a:ea typeface="ＭＳ Ｐゴシック" panose="020B0600070205080204" pitchFamily="50" charset="-128"/>
                        </a:rPr>
                        <a:t>森林作業道の整備</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6462" marR="6234"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ctr"/>
                      <a:r>
                        <a:rPr lang="ja-JP" altLang="en-US" sz="1100" u="none" strike="noStrike">
                          <a:effectLst/>
                          <a:latin typeface="ＭＳ Ｐゴシック" panose="020B0600070205080204" pitchFamily="50" charset="-128"/>
                          <a:ea typeface="ＭＳ Ｐゴシック" panose="020B0600070205080204" pitchFamily="50" charset="-128"/>
                        </a:rPr>
                        <a:t>約８．９万</a:t>
                      </a:r>
                      <a:r>
                        <a:rPr lang="en-US" sz="1100" u="none" strike="noStrike">
                          <a:effectLst/>
                          <a:latin typeface="ＭＳ Ｐゴシック" panose="020B0600070205080204" pitchFamily="50" charset="-128"/>
                          <a:ea typeface="ＭＳ Ｐゴシック" panose="020B0600070205080204" pitchFamily="50" charset="-128"/>
                        </a:rPr>
                        <a:t>m</a:t>
                      </a:r>
                      <a:endParaRPr 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ctr"/>
                      <a:r>
                        <a:rPr lang="ja-JP" altLang="en-US" sz="1100" u="none" strike="noStrike">
                          <a:effectLst/>
                          <a:latin typeface="ＭＳ Ｐゴシック" panose="020B0600070205080204" pitchFamily="50" charset="-128"/>
                          <a:ea typeface="ＭＳ Ｐゴシック" panose="020B0600070205080204" pitchFamily="50" charset="-128"/>
                        </a:rPr>
                        <a:t>約２３．３万</a:t>
                      </a:r>
                      <a:r>
                        <a:rPr lang="en-US" sz="1100" u="none" strike="noStrike">
                          <a:effectLst/>
                          <a:latin typeface="ＭＳ Ｐゴシック" panose="020B0600070205080204" pitchFamily="50" charset="-128"/>
                          <a:ea typeface="ＭＳ Ｐゴシック" panose="020B0600070205080204" pitchFamily="50" charset="-128"/>
                        </a:rPr>
                        <a:t>m</a:t>
                      </a:r>
                      <a:endParaRPr 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ctr"/>
                      <a:r>
                        <a:rPr lang="ja-JP" altLang="en-US" sz="1100" u="none" strike="noStrike">
                          <a:effectLst/>
                          <a:latin typeface="ＭＳ Ｐゴシック" panose="020B0600070205080204" pitchFamily="50" charset="-128"/>
                          <a:ea typeface="ＭＳ Ｐゴシック" panose="020B0600070205080204" pitchFamily="50" charset="-128"/>
                        </a:rPr>
                        <a:t>約４０．６万</a:t>
                      </a:r>
                      <a:r>
                        <a:rPr lang="en-US" sz="1100" u="none" strike="noStrike">
                          <a:effectLst/>
                          <a:latin typeface="ＭＳ Ｐゴシック" panose="020B0600070205080204" pitchFamily="50" charset="-128"/>
                          <a:ea typeface="ＭＳ Ｐゴシック" panose="020B0600070205080204" pitchFamily="50" charset="-128"/>
                        </a:rPr>
                        <a:t>m</a:t>
                      </a:r>
                      <a:endParaRPr 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100" u="none" strike="noStrike">
                          <a:effectLst/>
                          <a:latin typeface="ＭＳ Ｐゴシック" panose="020B0600070205080204" pitchFamily="50" charset="-128"/>
                          <a:ea typeface="+mn-ea"/>
                        </a:rPr>
                        <a:t>約５０．２万</a:t>
                      </a:r>
                      <a:r>
                        <a:rPr lang="en-US" altLang="ja-JP" sz="1100" u="none" strike="noStrike">
                          <a:effectLst/>
                          <a:latin typeface="ＭＳ Ｐゴシック" panose="020B0600070205080204" pitchFamily="50" charset="-128"/>
                          <a:ea typeface="+mn-ea"/>
                        </a:rPr>
                        <a:t>m</a:t>
                      </a:r>
                      <a:endParaRPr lang="en-US" altLang="ja-JP" sz="1100" b="0" i="0" u="none" strike="noStrike">
                        <a:solidFill>
                          <a:srgbClr val="000000"/>
                        </a:solidFill>
                        <a:effectLst/>
                        <a:latin typeface="ＭＳ Ｐゴシック" panose="020B0600070205080204" pitchFamily="50" charset="-128"/>
                        <a:ea typeface="+mn-ea"/>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ＭＳ Ｐゴシック" panose="020B0600070205080204" pitchFamily="50" charset="-128"/>
                          <a:ea typeface="+mn-ea"/>
                        </a:rPr>
                        <a:t>約８５．１万</a:t>
                      </a:r>
                      <a:r>
                        <a:rPr lang="en-US" altLang="ja-JP" sz="1100" u="none" strike="noStrike">
                          <a:solidFill>
                            <a:schemeClr val="tx1"/>
                          </a:solidFill>
                          <a:effectLst/>
                          <a:latin typeface="ＭＳ Ｐゴシック" panose="020B0600070205080204" pitchFamily="50" charset="-128"/>
                          <a:ea typeface="+mn-ea"/>
                        </a:rPr>
                        <a:t>m</a:t>
                      </a:r>
                      <a:endParaRPr lang="en-US" altLang="ja-JP" sz="1100" b="0" i="0" u="none" strike="noStrike">
                        <a:solidFill>
                          <a:schemeClr val="tx1"/>
                        </a:solidFill>
                        <a:effectLst/>
                        <a:latin typeface="ＭＳ Ｐゴシック" panose="020B0600070205080204" pitchFamily="50" charset="-128"/>
                        <a:ea typeface="+mn-ea"/>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ＭＳ Ｐゴシック" panose="020B0600070205080204" pitchFamily="50" charset="-128"/>
                          <a:ea typeface="+mn-ea"/>
                        </a:rPr>
                        <a:t>約２０８．１万</a:t>
                      </a:r>
                      <a:r>
                        <a:rPr lang="en-US" altLang="ja-JP" sz="1100" u="none" strike="noStrike">
                          <a:solidFill>
                            <a:schemeClr val="tx1"/>
                          </a:solidFill>
                          <a:effectLst/>
                          <a:latin typeface="ＭＳ Ｐゴシック" panose="020B0600070205080204" pitchFamily="50" charset="-128"/>
                          <a:ea typeface="+mn-ea"/>
                        </a:rPr>
                        <a:t>m</a:t>
                      </a:r>
                      <a:endParaRPr lang="en-US" altLang="ja-JP" sz="1100" b="0" i="0" u="none" strike="noStrike">
                        <a:solidFill>
                          <a:schemeClr val="tx1"/>
                        </a:solidFill>
                        <a:effectLst/>
                        <a:latin typeface="ＭＳ Ｐゴシック" panose="020B0600070205080204" pitchFamily="50" charset="-128"/>
                        <a:ea typeface="+mn-ea"/>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61032437"/>
                  </a:ext>
                </a:extLst>
              </a:tr>
              <a:tr h="435251">
                <a:tc vMerge="1">
                  <a:txBody>
                    <a:bodyPr/>
                    <a:lstStyle/>
                    <a:p>
                      <a:endParaRPr kumimoji="1" lang="ja-JP" altLang="en-US"/>
                    </a:p>
                  </a:txBody>
                  <a:tcPr/>
                </a:tc>
                <a:tc>
                  <a:txBody>
                    <a:bodyPr/>
                    <a:lstStyle/>
                    <a:p>
                      <a:pPr algn="l" rtl="0" fontAlgn="ctr"/>
                      <a:r>
                        <a:rPr lang="ja-JP" altLang="en-US" sz="1100" u="none" strike="noStrike">
                          <a:effectLst/>
                          <a:latin typeface="ＭＳ Ｐゴシック" panose="020B0600070205080204" pitchFamily="50" charset="-128"/>
                          <a:ea typeface="ＭＳ Ｐゴシック" panose="020B0600070205080204" pitchFamily="50" charset="-128"/>
                        </a:rPr>
                        <a:t>林道・林業専用道の整備</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6462" marR="6234" marT="6234" marB="0" anchor="ctr">
                    <a:lnT w="12700" cap="flat" cmpd="sng" algn="ctr">
                      <a:solidFill>
                        <a:schemeClr val="tx1"/>
                      </a:solidFill>
                      <a:prstDash val="sysDot"/>
                      <a:round/>
                      <a:headEnd type="none" w="med" len="med"/>
                      <a:tailEnd type="none" w="med" len="med"/>
                    </a:lnT>
                  </a:tcPr>
                </a:tc>
                <a:tc>
                  <a:txBody>
                    <a:bodyPr/>
                    <a:lstStyle/>
                    <a:p>
                      <a:pPr algn="r" rtl="0" fontAlgn="ctr"/>
                      <a:r>
                        <a:rPr lang="ja-JP" altLang="en-US" sz="1100" u="none" strike="noStrike">
                          <a:effectLst/>
                          <a:latin typeface="ＭＳ Ｐゴシック" panose="020B0600070205080204" pitchFamily="50" charset="-128"/>
                          <a:ea typeface="ＭＳ Ｐゴシック" panose="020B0600070205080204" pitchFamily="50" charset="-128"/>
                        </a:rPr>
                        <a:t>約０．１万</a:t>
                      </a:r>
                      <a:r>
                        <a:rPr lang="en-US" sz="1100" u="none" strike="noStrike">
                          <a:effectLst/>
                          <a:latin typeface="ＭＳ Ｐゴシック" panose="020B0600070205080204" pitchFamily="50" charset="-128"/>
                          <a:ea typeface="ＭＳ Ｐゴシック" panose="020B0600070205080204" pitchFamily="50" charset="-128"/>
                        </a:rPr>
                        <a:t>m</a:t>
                      </a:r>
                      <a:endParaRPr 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tcPr>
                </a:tc>
                <a:tc>
                  <a:txBody>
                    <a:bodyPr/>
                    <a:lstStyle/>
                    <a:p>
                      <a:pPr algn="r" rtl="0" fontAlgn="ctr"/>
                      <a:r>
                        <a:rPr lang="ja-JP" altLang="en-US" sz="1100" u="none" strike="noStrike">
                          <a:effectLst/>
                          <a:latin typeface="ＭＳ Ｐゴシック" panose="020B0600070205080204" pitchFamily="50" charset="-128"/>
                          <a:ea typeface="+mn-ea"/>
                        </a:rPr>
                        <a:t>約０．５万</a:t>
                      </a:r>
                      <a:r>
                        <a:rPr lang="en-US" sz="1100" u="none" strike="noStrike">
                          <a:effectLst/>
                          <a:latin typeface="ＭＳ Ｐゴシック" panose="020B0600070205080204" pitchFamily="50" charset="-128"/>
                          <a:ea typeface="ＭＳ Ｐゴシック" panose="020B0600070205080204" pitchFamily="50" charset="-128"/>
                        </a:rPr>
                        <a:t>m</a:t>
                      </a:r>
                      <a:endParaRPr 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tcPr>
                </a:tc>
                <a:tc>
                  <a:txBody>
                    <a:bodyPr/>
                    <a:lstStyle/>
                    <a:p>
                      <a:pPr algn="r" rtl="0" fontAlgn="ctr"/>
                      <a:r>
                        <a:rPr lang="ja-JP" altLang="en-US" sz="1100" u="none" strike="noStrike">
                          <a:effectLst/>
                          <a:latin typeface="ＭＳ Ｐゴシック" panose="020B0600070205080204" pitchFamily="50" charset="-128"/>
                          <a:ea typeface="ＭＳ Ｐゴシック" panose="020B0600070205080204" pitchFamily="50" charset="-128"/>
                        </a:rPr>
                        <a:t>約</a:t>
                      </a:r>
                      <a:r>
                        <a:rPr lang="ja-JP" altLang="en-US" sz="1100" u="none" strike="noStrike">
                          <a:effectLst/>
                          <a:latin typeface="ＭＳ Ｐゴシック" panose="020B0600070205080204" pitchFamily="50" charset="-128"/>
                          <a:ea typeface="+mn-ea"/>
                        </a:rPr>
                        <a:t>１．４万</a:t>
                      </a:r>
                      <a:r>
                        <a:rPr lang="en-US" sz="1100" u="none" strike="noStrike">
                          <a:effectLst/>
                          <a:latin typeface="ＭＳ Ｐゴシック" panose="020B0600070205080204" pitchFamily="50" charset="-128"/>
                          <a:ea typeface="ＭＳ Ｐゴシック" panose="020B0600070205080204" pitchFamily="50" charset="-128"/>
                        </a:rPr>
                        <a:t>m</a:t>
                      </a:r>
                      <a:endParaRPr 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100" u="none" strike="noStrike">
                          <a:effectLst/>
                          <a:latin typeface="ＭＳ Ｐゴシック" panose="020B0600070205080204" pitchFamily="50" charset="-128"/>
                          <a:ea typeface="+mn-ea"/>
                        </a:rPr>
                        <a:t>約１．２万</a:t>
                      </a:r>
                      <a:r>
                        <a:rPr lang="en-US" altLang="ja-JP" sz="1100" u="none" strike="noStrike">
                          <a:effectLst/>
                          <a:latin typeface="ＭＳ Ｐゴシック" panose="020B0600070205080204" pitchFamily="50" charset="-128"/>
                          <a:ea typeface="+mn-ea"/>
                        </a:rPr>
                        <a:t>m</a:t>
                      </a:r>
                      <a:endParaRPr lang="en-US" altLang="ja-JP" sz="1100" b="0" i="0" u="none" strike="noStrike">
                        <a:solidFill>
                          <a:srgbClr val="000000"/>
                        </a:solidFill>
                        <a:effectLst/>
                        <a:latin typeface="ＭＳ Ｐゴシック" panose="020B0600070205080204" pitchFamily="50" charset="-128"/>
                        <a:ea typeface="+mn-ea"/>
                      </a:endParaRPr>
                    </a:p>
                  </a:txBody>
                  <a:tcPr marL="6234" marR="66462" marT="6234" marB="0" anchor="ctr">
                    <a:lnT w="12700" cap="flat" cmpd="sng" algn="ctr">
                      <a:solidFill>
                        <a:schemeClr val="tx1"/>
                      </a:solidFill>
                      <a:prstDash val="sysDot"/>
                      <a:round/>
                      <a:headEnd type="none" w="med" len="med"/>
                      <a:tailEnd type="none" w="med" len="med"/>
                    </a:lnT>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ＭＳ Ｐゴシック" panose="020B0600070205080204" pitchFamily="50" charset="-128"/>
                          <a:ea typeface="+mn-ea"/>
                        </a:rPr>
                        <a:t>約１．６</a:t>
                      </a:r>
                      <a:r>
                        <a:rPr lang="ja-JP" altLang="en-US" sz="1100" u="none" strike="noStrike">
                          <a:effectLst/>
                          <a:latin typeface="ＭＳ Ｐゴシック" panose="020B0600070205080204" pitchFamily="50" charset="-128"/>
                          <a:ea typeface="+mn-ea"/>
                        </a:rPr>
                        <a:t>万</a:t>
                      </a:r>
                      <a:r>
                        <a:rPr lang="en-US" altLang="ja-JP" sz="1100" u="none" strike="noStrike">
                          <a:solidFill>
                            <a:schemeClr val="tx1"/>
                          </a:solidFill>
                          <a:effectLst/>
                          <a:latin typeface="ＭＳ Ｐゴシック" panose="020B0600070205080204" pitchFamily="50" charset="-128"/>
                          <a:ea typeface="+mn-ea"/>
                        </a:rPr>
                        <a:t>m</a:t>
                      </a:r>
                      <a:endParaRPr lang="en-US" altLang="ja-JP" sz="1100" b="0" i="0" u="none" strike="noStrike">
                        <a:solidFill>
                          <a:schemeClr val="tx1"/>
                        </a:solidFill>
                        <a:effectLst/>
                        <a:latin typeface="ＭＳ Ｐゴシック" panose="020B0600070205080204" pitchFamily="50" charset="-128"/>
                        <a:ea typeface="+mn-ea"/>
                      </a:endParaRPr>
                    </a:p>
                  </a:txBody>
                  <a:tcPr marL="6234" marR="66462" marT="6234" marB="0" anchor="ctr">
                    <a:lnT w="12700" cap="flat" cmpd="sng" algn="ctr">
                      <a:solidFill>
                        <a:schemeClr val="tx1"/>
                      </a:solidFill>
                      <a:prstDash val="sysDot"/>
                      <a:round/>
                      <a:headEnd type="none" w="med" len="med"/>
                      <a:tailEnd type="none" w="med" len="med"/>
                    </a:lnT>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ＭＳ Ｐゴシック" panose="020B0600070205080204" pitchFamily="50" charset="-128"/>
                          <a:ea typeface="+mn-ea"/>
                        </a:rPr>
                        <a:t>約４．８万</a:t>
                      </a:r>
                      <a:r>
                        <a:rPr lang="en-US" altLang="ja-JP" sz="1100" u="none" strike="noStrike">
                          <a:solidFill>
                            <a:schemeClr val="tx1"/>
                          </a:solidFill>
                          <a:effectLst/>
                          <a:latin typeface="ＭＳ Ｐゴシック" panose="020B0600070205080204" pitchFamily="50" charset="-128"/>
                          <a:ea typeface="+mn-ea"/>
                        </a:rPr>
                        <a:t>m</a:t>
                      </a:r>
                      <a:endParaRPr lang="en-US" altLang="ja-JP" sz="1100" b="0" i="0" u="none" strike="noStrike">
                        <a:solidFill>
                          <a:schemeClr val="tx1"/>
                        </a:solidFill>
                        <a:effectLst/>
                        <a:latin typeface="ＭＳ Ｐゴシック" panose="020B0600070205080204" pitchFamily="50" charset="-128"/>
                        <a:ea typeface="+mn-ea"/>
                      </a:endParaRPr>
                    </a:p>
                  </a:txBody>
                  <a:tcPr marL="6234" marR="66462" marT="6234"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204670404"/>
                  </a:ext>
                </a:extLst>
              </a:tr>
              <a:tr h="371249">
                <a:tc>
                  <a:txBody>
                    <a:bodyPr/>
                    <a:lstStyle/>
                    <a:p>
                      <a:pPr algn="l" rtl="0" fontAlgn="ctr"/>
                      <a:r>
                        <a:rPr lang="ja-JP" altLang="en-US" sz="1100" u="none" strike="noStrike">
                          <a:effectLst/>
                          <a:latin typeface="ＭＳ Ｐゴシック" panose="020B0600070205080204" pitchFamily="50" charset="-128"/>
                          <a:ea typeface="ＭＳ Ｐゴシック" panose="020B0600070205080204" pitchFamily="50" charset="-128"/>
                        </a:rPr>
                        <a:t>人材の育成・担い手の確保</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6462" marR="6234" marT="6234" marB="0" anchor="ctr"/>
                </a:tc>
                <a:tc>
                  <a:txBody>
                    <a:bodyPr/>
                    <a:lstStyle/>
                    <a:p>
                      <a:pPr algn="l" rtl="0" fontAlgn="ctr"/>
                      <a:r>
                        <a:rPr lang="ja-JP" altLang="en-US" sz="1100" u="none" strike="noStrike">
                          <a:effectLst/>
                          <a:latin typeface="ＭＳ Ｐゴシック" panose="020B0600070205080204" pitchFamily="50" charset="-128"/>
                          <a:ea typeface="ＭＳ Ｐゴシック" panose="020B0600070205080204" pitchFamily="50" charset="-128"/>
                        </a:rPr>
                        <a:t>研修等の参加者数</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6462" marR="6234" marT="6234" marB="0" anchor="ctr"/>
                </a:tc>
                <a:tc>
                  <a:txBody>
                    <a:bodyPr/>
                    <a:lstStyle/>
                    <a:p>
                      <a:pPr algn="r" rtl="0" fontAlgn="ctr"/>
                      <a:r>
                        <a:rPr lang="zh-TW" altLang="en-US" sz="1100" u="none" strike="noStrike">
                          <a:effectLst/>
                          <a:latin typeface="ＭＳ Ｐゴシック" panose="020B0600070205080204" pitchFamily="50" charset="-128"/>
                          <a:ea typeface="ＭＳ Ｐゴシック" panose="020B0600070205080204" pitchFamily="50" charset="-128"/>
                        </a:rPr>
                        <a:t>約</a:t>
                      </a:r>
                      <a:r>
                        <a:rPr lang="ja-JP" altLang="en-US" sz="1100" u="none" strike="noStrike">
                          <a:effectLst/>
                          <a:latin typeface="ＭＳ Ｐゴシック" panose="020B0600070205080204" pitchFamily="50" charset="-128"/>
                          <a:ea typeface="ＭＳ Ｐゴシック" panose="020B0600070205080204" pitchFamily="50" charset="-128"/>
                        </a:rPr>
                        <a:t>０．７万</a:t>
                      </a:r>
                      <a:r>
                        <a:rPr lang="zh-TW" altLang="en-US" sz="1100" u="none" strike="noStrike">
                          <a:effectLst/>
                          <a:latin typeface="ＭＳ Ｐゴシック" panose="020B0600070205080204" pitchFamily="50" charset="-128"/>
                          <a:ea typeface="ＭＳ Ｐゴシック" panose="020B0600070205080204" pitchFamily="50" charset="-128"/>
                        </a:rPr>
                        <a:t>人</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tc>
                <a:tc>
                  <a:txBody>
                    <a:bodyPr/>
                    <a:lstStyle/>
                    <a:p>
                      <a:pPr algn="r" rtl="0" fontAlgn="ctr"/>
                      <a:r>
                        <a:rPr lang="zh-TW" altLang="en-US" sz="1100" u="none" strike="noStrike">
                          <a:effectLst/>
                          <a:latin typeface="ＭＳ Ｐゴシック" panose="020B0600070205080204" pitchFamily="50" charset="-128"/>
                          <a:ea typeface="ＭＳ Ｐゴシック" panose="020B0600070205080204" pitchFamily="50" charset="-128"/>
                        </a:rPr>
                        <a:t>約</a:t>
                      </a:r>
                      <a:r>
                        <a:rPr lang="ja-JP" altLang="en-US" sz="1100" u="none" strike="noStrike">
                          <a:effectLst/>
                          <a:latin typeface="ＭＳ Ｐゴシック" panose="020B0600070205080204" pitchFamily="50" charset="-128"/>
                          <a:ea typeface="ＭＳ Ｐゴシック" panose="020B0600070205080204" pitchFamily="50" charset="-128"/>
                        </a:rPr>
                        <a:t>０．５万</a:t>
                      </a:r>
                      <a:r>
                        <a:rPr lang="zh-TW" altLang="en-US" sz="1100" u="none" strike="noStrike">
                          <a:effectLst/>
                          <a:latin typeface="ＭＳ Ｐゴシック" panose="020B0600070205080204" pitchFamily="50" charset="-128"/>
                          <a:ea typeface="ＭＳ Ｐゴシック" panose="020B0600070205080204" pitchFamily="50" charset="-128"/>
                        </a:rPr>
                        <a:t>人</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tc>
                <a:tc>
                  <a:txBody>
                    <a:bodyPr/>
                    <a:lstStyle/>
                    <a:p>
                      <a:pPr algn="r" rtl="0" fontAlgn="ctr"/>
                      <a:r>
                        <a:rPr lang="zh-TW" altLang="en-US" sz="1100" u="none" strike="noStrike">
                          <a:effectLst/>
                          <a:latin typeface="ＭＳ Ｐゴシック" panose="020B0600070205080204" pitchFamily="50" charset="-128"/>
                          <a:ea typeface="ＭＳ Ｐゴシック" panose="020B0600070205080204" pitchFamily="50" charset="-128"/>
                        </a:rPr>
                        <a:t>約</a:t>
                      </a:r>
                      <a:r>
                        <a:rPr lang="ja-JP" altLang="en-US" sz="1100" u="none" strike="noStrike">
                          <a:effectLst/>
                          <a:latin typeface="ＭＳ Ｐゴシック" panose="020B0600070205080204" pitchFamily="50" charset="-128"/>
                          <a:ea typeface="ＭＳ Ｐゴシック" panose="020B0600070205080204" pitchFamily="50" charset="-128"/>
                        </a:rPr>
                        <a:t>０．６万</a:t>
                      </a:r>
                      <a:r>
                        <a:rPr lang="zh-TW" altLang="en-US" sz="1100" u="none" strike="noStrike">
                          <a:effectLst/>
                          <a:latin typeface="ＭＳ Ｐゴシック" panose="020B0600070205080204" pitchFamily="50" charset="-128"/>
                          <a:ea typeface="ＭＳ Ｐゴシック" panose="020B0600070205080204" pitchFamily="50" charset="-128"/>
                        </a:rPr>
                        <a:t>人</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1100" u="none" strike="noStrike">
                          <a:effectLst/>
                          <a:latin typeface="ＭＳ Ｐゴシック" panose="020B0600070205080204" pitchFamily="50" charset="-128"/>
                          <a:ea typeface="ＭＳ Ｐゴシック" panose="020B0600070205080204" pitchFamily="50" charset="-128"/>
                        </a:rPr>
                        <a:t>約</a:t>
                      </a:r>
                      <a:r>
                        <a:rPr lang="ja-JP" altLang="en-US" sz="1100" u="none" strike="noStrike">
                          <a:effectLst/>
                          <a:latin typeface="ＭＳ Ｐゴシック" panose="020B0600070205080204" pitchFamily="50" charset="-128"/>
                          <a:ea typeface="ＭＳ Ｐゴシック" panose="020B0600070205080204" pitchFamily="50" charset="-128"/>
                        </a:rPr>
                        <a:t>１．０万</a:t>
                      </a:r>
                      <a:r>
                        <a:rPr lang="zh-TW" altLang="en-US" sz="1100" u="none" strike="noStrike">
                          <a:effectLst/>
                          <a:latin typeface="ＭＳ Ｐゴシック" panose="020B0600070205080204" pitchFamily="50" charset="-128"/>
                          <a:ea typeface="ＭＳ Ｐゴシック" panose="020B0600070205080204" pitchFamily="50" charset="-128"/>
                        </a:rPr>
                        <a:t>人</a:t>
                      </a:r>
                      <a:endParaRPr lang="zh-TW"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1100" u="none" strike="noStrike">
                          <a:solidFill>
                            <a:schemeClr val="tx1"/>
                          </a:solidFill>
                          <a:effectLst/>
                          <a:latin typeface="ＭＳ Ｐゴシック" panose="020B0600070205080204" pitchFamily="50" charset="-128"/>
                          <a:ea typeface="ＭＳ Ｐゴシック" panose="020B0600070205080204" pitchFamily="50" charset="-128"/>
                        </a:rPr>
                        <a:t>約</a:t>
                      </a:r>
                      <a:r>
                        <a:rPr lang="ja-JP" altLang="en-US" sz="1100" u="none" strike="noStrike">
                          <a:solidFill>
                            <a:schemeClr val="tx1"/>
                          </a:solidFill>
                          <a:effectLst/>
                          <a:latin typeface="ＭＳ Ｐゴシック" panose="020B0600070205080204" pitchFamily="50" charset="-128"/>
                          <a:ea typeface="ＭＳ Ｐゴシック" panose="020B0600070205080204" pitchFamily="50" charset="-128"/>
                        </a:rPr>
                        <a:t>１．１万</a:t>
                      </a:r>
                      <a:r>
                        <a:rPr lang="zh-TW" altLang="en-US" sz="1100" u="none" strike="noStrike">
                          <a:solidFill>
                            <a:schemeClr val="tx1"/>
                          </a:solidFill>
                          <a:effectLst/>
                          <a:latin typeface="ＭＳ Ｐゴシック" panose="020B0600070205080204" pitchFamily="50" charset="-128"/>
                          <a:ea typeface="ＭＳ Ｐゴシック" panose="020B0600070205080204" pitchFamily="50" charset="-128"/>
                        </a:rPr>
                        <a:t>人</a:t>
                      </a:r>
                      <a:endParaRPr lang="zh-TW" altLang="en-US" sz="11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6234" marR="66462" marT="6234"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1100" u="none" strike="noStrike">
                          <a:solidFill>
                            <a:schemeClr val="tx1"/>
                          </a:solidFill>
                          <a:effectLst/>
                          <a:latin typeface="ＭＳ Ｐゴシック" panose="020B0600070205080204" pitchFamily="50" charset="-128"/>
                          <a:ea typeface="ＭＳ Ｐゴシック" panose="020B0600070205080204" pitchFamily="50" charset="-128"/>
                        </a:rPr>
                        <a:t>約</a:t>
                      </a:r>
                      <a:r>
                        <a:rPr lang="ja-JP" altLang="en-US" sz="1100" u="none" strike="noStrike">
                          <a:solidFill>
                            <a:schemeClr val="tx1"/>
                          </a:solidFill>
                          <a:effectLst/>
                          <a:latin typeface="ＭＳ Ｐゴシック" panose="020B0600070205080204" pitchFamily="50" charset="-128"/>
                          <a:ea typeface="ＭＳ Ｐゴシック" panose="020B0600070205080204" pitchFamily="50" charset="-128"/>
                        </a:rPr>
                        <a:t>３．９万</a:t>
                      </a:r>
                      <a:r>
                        <a:rPr lang="zh-TW" altLang="en-US" sz="1100" u="none" strike="noStrike">
                          <a:solidFill>
                            <a:schemeClr val="tx1"/>
                          </a:solidFill>
                          <a:effectLst/>
                          <a:latin typeface="ＭＳ Ｐゴシック" panose="020B0600070205080204" pitchFamily="50" charset="-128"/>
                          <a:ea typeface="ＭＳ Ｐゴシック" panose="020B0600070205080204" pitchFamily="50" charset="-128"/>
                        </a:rPr>
                        <a:t>人</a:t>
                      </a:r>
                      <a:endParaRPr lang="zh-TW" altLang="en-US" sz="11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6234" marR="66462" marT="6234" marB="0" anchor="ctr"/>
                </a:tc>
                <a:extLst>
                  <a:ext uri="{0D108BD9-81ED-4DB2-BD59-A6C34878D82A}">
                    <a16:rowId xmlns:a16="http://schemas.microsoft.com/office/drawing/2014/main" val="4140811275"/>
                  </a:ext>
                </a:extLst>
              </a:tr>
              <a:tr h="371249">
                <a:tc rowSpan="3">
                  <a:txBody>
                    <a:bodyPr/>
                    <a:lstStyle/>
                    <a:p>
                      <a:pPr algn="l" rtl="0" fontAlgn="ctr"/>
                      <a:r>
                        <a:rPr lang="ja-JP" altLang="en-US" sz="1100" u="none" strike="noStrike">
                          <a:effectLst/>
                          <a:latin typeface="ＭＳ Ｐゴシック" panose="020B0600070205080204" pitchFamily="50" charset="-128"/>
                          <a:ea typeface="ＭＳ Ｐゴシック" panose="020B0600070205080204" pitchFamily="50" charset="-128"/>
                        </a:rPr>
                        <a:t>木材利用・普及啓発</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6462" marR="6234" marT="6234" marB="0" anchor="ctr"/>
                </a:tc>
                <a:tc>
                  <a:txBody>
                    <a:bodyPr/>
                    <a:lstStyle/>
                    <a:p>
                      <a:pPr algn="l" rtl="0" fontAlgn="ctr"/>
                      <a:r>
                        <a:rPr lang="ja-JP" altLang="en-US" sz="1100" u="none" strike="noStrike">
                          <a:effectLst/>
                          <a:latin typeface="ＭＳ Ｐゴシック" panose="020B0600070205080204" pitchFamily="50" charset="-128"/>
                          <a:ea typeface="ＭＳ Ｐゴシック" panose="020B0600070205080204" pitchFamily="50" charset="-128"/>
                        </a:rPr>
                        <a:t>木材利用量</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6462" marR="6234" marT="6234" marB="0" anchor="ctr">
                    <a:lnB w="12700" cap="flat" cmpd="sng" algn="ctr">
                      <a:solidFill>
                        <a:schemeClr val="tx1"/>
                      </a:solidFill>
                      <a:prstDash val="sysDot"/>
                      <a:round/>
                      <a:headEnd type="none" w="med" len="med"/>
                      <a:tailEnd type="none" w="med" len="med"/>
                    </a:lnB>
                  </a:tcPr>
                </a:tc>
                <a:tc>
                  <a:txBody>
                    <a:bodyPr/>
                    <a:lstStyle/>
                    <a:p>
                      <a:pPr algn="r" rtl="0" fontAlgn="ctr"/>
                      <a:r>
                        <a:rPr lang="ja-JP" altLang="en-US" sz="1100" u="none" strike="noStrike">
                          <a:effectLst/>
                          <a:latin typeface="ＭＳ Ｐゴシック" panose="020B0600070205080204" pitchFamily="50" charset="-128"/>
                          <a:ea typeface="ＭＳ Ｐゴシック" panose="020B0600070205080204" pitchFamily="50" charset="-128"/>
                        </a:rPr>
                        <a:t>約０．５万</a:t>
                      </a:r>
                      <a:r>
                        <a:rPr lang="en-US" sz="1100" u="none" strike="noStrike">
                          <a:effectLst/>
                          <a:latin typeface="ＭＳ Ｐゴシック" panose="020B0600070205080204" pitchFamily="50" charset="-128"/>
                          <a:ea typeface="ＭＳ Ｐゴシック" panose="020B0600070205080204" pitchFamily="50" charset="-128"/>
                        </a:rPr>
                        <a:t>m3</a:t>
                      </a:r>
                      <a:endParaRPr 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B w="12700" cap="flat" cmpd="sng" algn="ctr">
                      <a:solidFill>
                        <a:schemeClr val="tx1"/>
                      </a:solidFill>
                      <a:prstDash val="sysDot"/>
                      <a:round/>
                      <a:headEnd type="none" w="med" len="med"/>
                      <a:tailEnd type="none" w="med" len="med"/>
                    </a:lnB>
                  </a:tcPr>
                </a:tc>
                <a:tc>
                  <a:txBody>
                    <a:bodyPr/>
                    <a:lstStyle/>
                    <a:p>
                      <a:pPr algn="r" rtl="0" fontAlgn="ctr"/>
                      <a:r>
                        <a:rPr lang="zh-TW" altLang="en-US" sz="1100" u="none" strike="noStrike">
                          <a:effectLst/>
                          <a:latin typeface="ＭＳ Ｐゴシック" panose="020B0600070205080204" pitchFamily="50" charset="-128"/>
                          <a:ea typeface="ＭＳ Ｐゴシック" panose="020B0600070205080204" pitchFamily="50" charset="-128"/>
                        </a:rPr>
                        <a:t>約１</a:t>
                      </a:r>
                      <a:r>
                        <a:rPr lang="ja-JP" altLang="en-US" sz="1100" u="none" strike="noStrike">
                          <a:effectLst/>
                          <a:latin typeface="ＭＳ Ｐゴシック" panose="020B0600070205080204" pitchFamily="50" charset="-128"/>
                          <a:ea typeface="ＭＳ Ｐゴシック" panose="020B0600070205080204" pitchFamily="50" charset="-128"/>
                        </a:rPr>
                        <a:t>．</a:t>
                      </a:r>
                      <a:r>
                        <a:rPr lang="zh-TW" altLang="en-US" sz="1100" u="none" strike="noStrike">
                          <a:effectLst/>
                          <a:latin typeface="ＭＳ Ｐゴシック" panose="020B0600070205080204" pitchFamily="50" charset="-128"/>
                          <a:ea typeface="ＭＳ Ｐゴシック" panose="020B0600070205080204" pitchFamily="50" charset="-128"/>
                        </a:rPr>
                        <a:t>３</a:t>
                      </a:r>
                      <a:r>
                        <a:rPr lang="ja-JP" altLang="en-US" sz="1100" u="none" strike="noStrike">
                          <a:effectLst/>
                          <a:latin typeface="ＭＳ Ｐゴシック" panose="020B0600070205080204" pitchFamily="50" charset="-128"/>
                          <a:ea typeface="ＭＳ Ｐゴシック" panose="020B0600070205080204" pitchFamily="50" charset="-128"/>
                        </a:rPr>
                        <a:t>万</a:t>
                      </a:r>
                      <a:r>
                        <a:rPr lang="en-US" altLang="zh-TW" sz="1100" u="none" strike="noStrike">
                          <a:effectLst/>
                          <a:latin typeface="ＭＳ Ｐゴシック" panose="020B0600070205080204" pitchFamily="50" charset="-128"/>
                          <a:ea typeface="ＭＳ Ｐゴシック" panose="020B0600070205080204" pitchFamily="50" charset="-128"/>
                        </a:rPr>
                        <a:t>m3</a:t>
                      </a:r>
                      <a:endParaRPr lang="en-US" altLang="zh-TW"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B w="12700" cap="flat" cmpd="sng" algn="ctr">
                      <a:solidFill>
                        <a:schemeClr val="tx1"/>
                      </a:solidFill>
                      <a:prstDash val="sysDot"/>
                      <a:round/>
                      <a:headEnd type="none" w="med" len="med"/>
                      <a:tailEnd type="none" w="med" len="med"/>
                    </a:lnB>
                  </a:tcPr>
                </a:tc>
                <a:tc>
                  <a:txBody>
                    <a:bodyPr/>
                    <a:lstStyle/>
                    <a:p>
                      <a:pPr algn="r" rtl="0" fontAlgn="ctr"/>
                      <a:r>
                        <a:rPr lang="zh-TW" altLang="en-US" sz="1100" u="none" strike="noStrike">
                          <a:effectLst/>
                          <a:latin typeface="ＭＳ Ｐゴシック" panose="020B0600070205080204" pitchFamily="50" charset="-128"/>
                          <a:ea typeface="ＭＳ Ｐゴシック" panose="020B0600070205080204" pitchFamily="50" charset="-128"/>
                        </a:rPr>
                        <a:t>約</a:t>
                      </a:r>
                      <a:r>
                        <a:rPr lang="ja-JP" altLang="en-US" sz="1100" u="none" strike="noStrike">
                          <a:effectLst/>
                          <a:latin typeface="ＭＳ Ｐゴシック" panose="020B0600070205080204" pitchFamily="50" charset="-128"/>
                          <a:ea typeface="ＭＳ Ｐゴシック" panose="020B0600070205080204" pitchFamily="50" charset="-128"/>
                        </a:rPr>
                        <a:t>２．３万</a:t>
                      </a:r>
                      <a:r>
                        <a:rPr lang="en-US" altLang="zh-TW" sz="1100" u="none" strike="noStrike">
                          <a:effectLst/>
                          <a:latin typeface="ＭＳ Ｐゴシック" panose="020B0600070205080204" pitchFamily="50" charset="-128"/>
                          <a:ea typeface="ＭＳ Ｐゴシック" panose="020B0600070205080204" pitchFamily="50" charset="-128"/>
                        </a:rPr>
                        <a:t>m3</a:t>
                      </a:r>
                      <a:endParaRPr lang="en-US" altLang="zh-TW"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B w="12700" cap="flat" cmpd="sng" algn="ctr">
                      <a:solidFill>
                        <a:schemeClr val="tx1"/>
                      </a:solidFill>
                      <a:prstDash val="sysDot"/>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1100" u="none" strike="noStrike">
                          <a:effectLst/>
                          <a:latin typeface="ＭＳ Ｐゴシック" panose="020B0600070205080204" pitchFamily="50" charset="-128"/>
                          <a:ea typeface="ＭＳ Ｐゴシック" panose="020B0600070205080204" pitchFamily="50" charset="-128"/>
                        </a:rPr>
                        <a:t>約</a:t>
                      </a:r>
                      <a:r>
                        <a:rPr lang="ja-JP" altLang="en-US" sz="1100" u="none" strike="noStrike">
                          <a:effectLst/>
                          <a:latin typeface="ＭＳ Ｐゴシック" panose="020B0600070205080204" pitchFamily="50" charset="-128"/>
                          <a:ea typeface="+mn-ea"/>
                        </a:rPr>
                        <a:t>２．８万</a:t>
                      </a:r>
                      <a:r>
                        <a:rPr lang="en-US" altLang="zh-TW" sz="1100" u="none" strike="noStrike">
                          <a:effectLst/>
                          <a:latin typeface="ＭＳ Ｐゴシック" panose="020B0600070205080204" pitchFamily="50" charset="-128"/>
                          <a:ea typeface="ＭＳ Ｐゴシック" panose="020B0600070205080204" pitchFamily="50" charset="-128"/>
                        </a:rPr>
                        <a:t>m3</a:t>
                      </a:r>
                      <a:endParaRPr lang="en-US" altLang="zh-TW"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B w="12700" cap="flat" cmpd="sng" algn="ctr">
                      <a:solidFill>
                        <a:schemeClr val="tx1"/>
                      </a:solidFill>
                      <a:prstDash val="sysDot"/>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1100" u="none" strike="noStrike">
                          <a:solidFill>
                            <a:schemeClr val="tx1"/>
                          </a:solidFill>
                          <a:effectLst/>
                          <a:latin typeface="ＭＳ Ｐゴシック" panose="020B0600070205080204" pitchFamily="50" charset="-128"/>
                          <a:ea typeface="ＭＳ Ｐゴシック" panose="020B0600070205080204" pitchFamily="50" charset="-128"/>
                        </a:rPr>
                        <a:t>約</a:t>
                      </a:r>
                      <a:r>
                        <a:rPr lang="ja-JP" altLang="en-US" sz="1100" u="none" strike="noStrike">
                          <a:solidFill>
                            <a:schemeClr val="tx1"/>
                          </a:solidFill>
                          <a:effectLst/>
                          <a:latin typeface="ＭＳ Ｐゴシック" panose="020B0600070205080204" pitchFamily="50" charset="-128"/>
                          <a:ea typeface="ＭＳ Ｐゴシック" panose="020B0600070205080204" pitchFamily="50" charset="-128"/>
                        </a:rPr>
                        <a:t>３．１万</a:t>
                      </a:r>
                      <a:r>
                        <a:rPr lang="en-US" altLang="zh-TW" sz="1100" u="none" strike="noStrike">
                          <a:solidFill>
                            <a:schemeClr val="tx1"/>
                          </a:solidFill>
                          <a:effectLst/>
                          <a:latin typeface="ＭＳ Ｐゴシック" panose="020B0600070205080204" pitchFamily="50" charset="-128"/>
                          <a:ea typeface="ＭＳ Ｐゴシック" panose="020B0600070205080204" pitchFamily="50" charset="-128"/>
                        </a:rPr>
                        <a:t>m3</a:t>
                      </a:r>
                      <a:endParaRPr lang="en-US" altLang="zh-TW" sz="11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6234" marR="66462" marT="6234" marB="0" anchor="ctr">
                    <a:lnB w="12700" cap="flat" cmpd="sng" algn="ctr">
                      <a:solidFill>
                        <a:schemeClr val="tx1"/>
                      </a:solidFill>
                      <a:prstDash val="sysDot"/>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1100" u="none" strike="noStrike">
                          <a:solidFill>
                            <a:schemeClr val="tx1"/>
                          </a:solidFill>
                          <a:effectLst/>
                          <a:latin typeface="ＭＳ Ｐゴシック" panose="020B0600070205080204" pitchFamily="50" charset="-128"/>
                          <a:ea typeface="ＭＳ Ｐゴシック" panose="020B0600070205080204" pitchFamily="50" charset="-128"/>
                        </a:rPr>
                        <a:t>約</a:t>
                      </a:r>
                      <a:r>
                        <a:rPr lang="ja-JP" altLang="en-US" sz="1100" u="none" strike="noStrike">
                          <a:solidFill>
                            <a:schemeClr val="tx1"/>
                          </a:solidFill>
                          <a:effectLst/>
                          <a:latin typeface="ＭＳ Ｐゴシック" panose="020B0600070205080204" pitchFamily="50" charset="-128"/>
                          <a:ea typeface="+mn-ea"/>
                        </a:rPr>
                        <a:t>１０．０万</a:t>
                      </a:r>
                      <a:r>
                        <a:rPr lang="en-US" altLang="zh-TW" sz="1100" u="none" strike="noStrike">
                          <a:solidFill>
                            <a:schemeClr val="tx1"/>
                          </a:solidFill>
                          <a:effectLst/>
                          <a:latin typeface="ＭＳ Ｐゴシック" panose="020B0600070205080204" pitchFamily="50" charset="-128"/>
                          <a:ea typeface="ＭＳ Ｐゴシック" panose="020B0600070205080204" pitchFamily="50" charset="-128"/>
                        </a:rPr>
                        <a:t>m3</a:t>
                      </a:r>
                      <a:endParaRPr lang="en-US" altLang="zh-TW" sz="1100" b="0" i="0" u="none" strike="noStrike">
                        <a:solidFill>
                          <a:schemeClr val="tx1"/>
                        </a:solidFill>
                        <a:effectLst/>
                        <a:latin typeface="ＭＳ Ｐゴシック" panose="020B0600070205080204" pitchFamily="50" charset="-128"/>
                        <a:ea typeface="ＭＳ Ｐゴシック" panose="020B0600070205080204" pitchFamily="50" charset="-128"/>
                      </a:endParaRPr>
                    </a:p>
                  </a:txBody>
                  <a:tcPr marL="6234" marR="66462" marT="6234"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31530298"/>
                  </a:ext>
                </a:extLst>
              </a:tr>
              <a:tr h="371249">
                <a:tc vMerge="1">
                  <a:txBody>
                    <a:bodyPr/>
                    <a:lstStyle/>
                    <a:p>
                      <a:endParaRPr kumimoji="1" lang="ja-JP" altLang="en-US"/>
                    </a:p>
                  </a:txBody>
                  <a:tcPr/>
                </a:tc>
                <a:tc>
                  <a:txBody>
                    <a:bodyPr/>
                    <a:lstStyle/>
                    <a:p>
                      <a:pPr algn="l" rtl="0" fontAlgn="ctr"/>
                      <a:r>
                        <a:rPr lang="ja-JP" altLang="en-US" sz="1100" u="none" strike="noStrike">
                          <a:effectLst/>
                          <a:latin typeface="ＭＳ Ｐゴシック" panose="020B0600070205080204" pitchFamily="50" charset="-128"/>
                          <a:ea typeface="ＭＳ Ｐゴシック" panose="020B0600070205080204" pitchFamily="50" charset="-128"/>
                        </a:rPr>
                        <a:t>イベント、講習会等</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6462" marR="6234"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ctr"/>
                      <a:r>
                        <a:rPr lang="ja-JP" altLang="en-US" sz="1100" u="none" strike="noStrike">
                          <a:effectLst/>
                          <a:latin typeface="ＭＳ Ｐゴシック" panose="020B0600070205080204" pitchFamily="50" charset="-128"/>
                          <a:ea typeface="ＭＳ Ｐゴシック" panose="020B0600070205080204" pitchFamily="50" charset="-128"/>
                        </a:rPr>
                        <a:t>約９００回</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ctr"/>
                      <a:r>
                        <a:rPr lang="ja-JP" altLang="en-US" sz="1100" u="none" strike="noStrike">
                          <a:effectLst/>
                          <a:latin typeface="ＭＳ Ｐゴシック" panose="020B0600070205080204" pitchFamily="50" charset="-128"/>
                          <a:ea typeface="ＭＳ Ｐゴシック" panose="020B0600070205080204" pitchFamily="50" charset="-128"/>
                        </a:rPr>
                        <a:t>約１，０００回</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ctr"/>
                      <a:r>
                        <a:rPr lang="ja-JP" altLang="en-US" sz="1100" u="none" strike="noStrike">
                          <a:effectLst/>
                          <a:latin typeface="ＭＳ Ｐゴシック" panose="020B0600070205080204" pitchFamily="50" charset="-128"/>
                          <a:ea typeface="ＭＳ Ｐゴシック" panose="020B0600070205080204" pitchFamily="50" charset="-128"/>
                        </a:rPr>
                        <a:t>約１，８００回</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100" u="none" strike="noStrike">
                          <a:effectLst/>
                          <a:latin typeface="ＭＳ Ｐゴシック" panose="020B0600070205080204" pitchFamily="50" charset="-128"/>
                          <a:ea typeface="+mn-ea"/>
                        </a:rPr>
                        <a:t>約２，４００回</a:t>
                      </a:r>
                      <a:endParaRPr lang="ja-JP" altLang="en-US" sz="1100" b="0" i="0" u="none" strike="noStrike">
                        <a:solidFill>
                          <a:srgbClr val="000000"/>
                        </a:solidFill>
                        <a:effectLst/>
                        <a:latin typeface="ＭＳ Ｐゴシック" panose="020B0600070205080204" pitchFamily="50" charset="-128"/>
                        <a:ea typeface="+mn-ea"/>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ＭＳ Ｐゴシック" panose="020B0600070205080204" pitchFamily="50" charset="-128"/>
                          <a:ea typeface="+mn-ea"/>
                        </a:rPr>
                        <a:t>約２，６００回</a:t>
                      </a:r>
                      <a:endParaRPr lang="ja-JP" altLang="en-US" sz="1100" b="0" i="0" u="none" strike="noStrike">
                        <a:solidFill>
                          <a:schemeClr val="tx1"/>
                        </a:solidFill>
                        <a:effectLst/>
                        <a:latin typeface="ＭＳ Ｐゴシック" panose="020B0600070205080204" pitchFamily="50" charset="-128"/>
                        <a:ea typeface="+mn-ea"/>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ＭＳ Ｐゴシック" panose="020B0600070205080204" pitchFamily="50" charset="-128"/>
                          <a:ea typeface="+mn-ea"/>
                        </a:rPr>
                        <a:t>約８，７００回</a:t>
                      </a:r>
                      <a:endParaRPr lang="ja-JP" altLang="en-US" sz="1100" b="0" i="0" u="none" strike="noStrike">
                        <a:solidFill>
                          <a:schemeClr val="tx1"/>
                        </a:solidFill>
                        <a:effectLst/>
                        <a:latin typeface="ＭＳ Ｐゴシック" panose="020B0600070205080204" pitchFamily="50" charset="-128"/>
                        <a:ea typeface="+mn-ea"/>
                      </a:endParaRPr>
                    </a:p>
                  </a:txBody>
                  <a:tcPr marL="6234" marR="66462" marT="6234"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959095809"/>
                  </a:ext>
                </a:extLst>
              </a:tr>
              <a:tr h="371249">
                <a:tc vMerge="1">
                  <a:txBody>
                    <a:bodyPr/>
                    <a:lstStyle/>
                    <a:p>
                      <a:endParaRPr kumimoji="1" lang="ja-JP" altLang="en-US"/>
                    </a:p>
                  </a:txBody>
                  <a:tcPr/>
                </a:tc>
                <a:tc>
                  <a:txBody>
                    <a:bodyPr/>
                    <a:lstStyle/>
                    <a:p>
                      <a:pPr algn="l" rtl="0" fontAlgn="ctr"/>
                      <a:r>
                        <a:rPr lang="ja-JP" altLang="en-US" sz="1100" u="none" strike="noStrike">
                          <a:effectLst/>
                          <a:latin typeface="ＭＳ Ｐゴシック" panose="020B0600070205080204" pitchFamily="50" charset="-128"/>
                          <a:ea typeface="ＭＳ Ｐゴシック" panose="020B0600070205080204" pitchFamily="50" charset="-128"/>
                        </a:rPr>
                        <a:t>参加者等</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6462" marR="6234" marT="6234" marB="0" anchor="ctr">
                    <a:lnT w="12700" cap="flat" cmpd="sng" algn="ctr">
                      <a:solidFill>
                        <a:schemeClr val="tx1"/>
                      </a:solidFill>
                      <a:prstDash val="sysDot"/>
                      <a:round/>
                      <a:headEnd type="none" w="med" len="med"/>
                      <a:tailEnd type="none" w="med" len="med"/>
                    </a:lnT>
                  </a:tcPr>
                </a:tc>
                <a:tc>
                  <a:txBody>
                    <a:bodyPr/>
                    <a:lstStyle/>
                    <a:p>
                      <a:pPr algn="r" rtl="0" fontAlgn="ctr"/>
                      <a:r>
                        <a:rPr lang="ja-JP" altLang="en-US" sz="1100" u="none" strike="noStrike">
                          <a:effectLst/>
                          <a:latin typeface="ＭＳ Ｐゴシック" panose="020B0600070205080204" pitchFamily="50" charset="-128"/>
                          <a:ea typeface="ＭＳ Ｐゴシック" panose="020B0600070205080204" pitchFamily="50" charset="-128"/>
                        </a:rPr>
                        <a:t>約８．８万人</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tcPr>
                </a:tc>
                <a:tc>
                  <a:txBody>
                    <a:bodyPr/>
                    <a:lstStyle/>
                    <a:p>
                      <a:pPr algn="r" rtl="0" fontAlgn="ctr"/>
                      <a:r>
                        <a:rPr lang="ja-JP" altLang="en-US" sz="1100" u="none" strike="noStrike">
                          <a:effectLst/>
                          <a:latin typeface="ＭＳ Ｐゴシック" panose="020B0600070205080204" pitchFamily="50" charset="-128"/>
                          <a:ea typeface="ＭＳ Ｐゴシック" panose="020B0600070205080204" pitchFamily="50" charset="-128"/>
                        </a:rPr>
                        <a:t>約５．６万人</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tcPr>
                </a:tc>
                <a:tc>
                  <a:txBody>
                    <a:bodyPr/>
                    <a:lstStyle/>
                    <a:p>
                      <a:pPr algn="r" rtl="0" fontAlgn="ctr"/>
                      <a:r>
                        <a:rPr lang="ja-JP" altLang="en-US" sz="1100" u="none" strike="noStrike">
                          <a:effectLst/>
                          <a:latin typeface="ＭＳ Ｐゴシック" panose="020B0600070205080204" pitchFamily="50" charset="-128"/>
                          <a:ea typeface="ＭＳ Ｐゴシック" panose="020B0600070205080204" pitchFamily="50" charset="-128"/>
                        </a:rPr>
                        <a:t>約１２．５万人</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234" marR="66462" marT="6234" marB="0" anchor="ctr">
                    <a:lnT w="12700" cap="flat" cmpd="sng" algn="ctr">
                      <a:solidFill>
                        <a:schemeClr val="tx1"/>
                      </a:solidFill>
                      <a:prstDash val="sysDot"/>
                      <a:round/>
                      <a:headEnd type="none" w="med" len="med"/>
                      <a:tailEnd type="none" w="med" len="med"/>
                    </a:lnT>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100" u="none" strike="noStrike">
                          <a:effectLst/>
                          <a:latin typeface="ＭＳ Ｐゴシック" panose="020B0600070205080204" pitchFamily="50" charset="-128"/>
                          <a:ea typeface="+mn-ea"/>
                        </a:rPr>
                        <a:t>約１８．９万人</a:t>
                      </a:r>
                      <a:endParaRPr lang="ja-JP" altLang="en-US" sz="1100" b="0" i="0" u="none" strike="noStrike">
                        <a:solidFill>
                          <a:srgbClr val="000000"/>
                        </a:solidFill>
                        <a:effectLst/>
                        <a:latin typeface="ＭＳ Ｐゴシック" panose="020B0600070205080204" pitchFamily="50" charset="-128"/>
                        <a:ea typeface="+mn-ea"/>
                      </a:endParaRPr>
                    </a:p>
                  </a:txBody>
                  <a:tcPr marL="6234" marR="66462" marT="6234" marB="0" anchor="ctr">
                    <a:lnT w="12700" cap="flat" cmpd="sng" algn="ctr">
                      <a:solidFill>
                        <a:schemeClr val="tx1"/>
                      </a:solidFill>
                      <a:prstDash val="sysDot"/>
                      <a:round/>
                      <a:headEnd type="none" w="med" len="med"/>
                      <a:tailEnd type="none" w="med" len="med"/>
                    </a:lnT>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ＭＳ Ｐゴシック" panose="020B0600070205080204" pitchFamily="50" charset="-128"/>
                          <a:ea typeface="+mn-ea"/>
                        </a:rPr>
                        <a:t>約２５．２万人</a:t>
                      </a:r>
                      <a:endParaRPr lang="ja-JP" altLang="en-US" sz="1100" b="0" i="0" u="none" strike="noStrike">
                        <a:solidFill>
                          <a:schemeClr val="tx1"/>
                        </a:solidFill>
                        <a:effectLst/>
                        <a:latin typeface="ＭＳ Ｐゴシック" panose="020B0600070205080204" pitchFamily="50" charset="-128"/>
                        <a:ea typeface="+mn-ea"/>
                      </a:endParaRPr>
                    </a:p>
                  </a:txBody>
                  <a:tcPr marL="6234" marR="66462" marT="6234" marB="0" anchor="ctr">
                    <a:lnT w="12700" cap="flat" cmpd="sng" algn="ctr">
                      <a:solidFill>
                        <a:schemeClr val="tx1"/>
                      </a:solidFill>
                      <a:prstDash val="sysDot"/>
                      <a:round/>
                      <a:headEnd type="none" w="med" len="med"/>
                      <a:tailEnd type="none" w="med" len="med"/>
                    </a:lnT>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ＭＳ Ｐゴシック" panose="020B0600070205080204" pitchFamily="50" charset="-128"/>
                          <a:ea typeface="+mn-ea"/>
                        </a:rPr>
                        <a:t>約７１．０万人</a:t>
                      </a:r>
                      <a:endParaRPr lang="ja-JP" altLang="en-US" sz="1100" b="0" i="0" u="none" strike="noStrike">
                        <a:solidFill>
                          <a:schemeClr val="tx1"/>
                        </a:solidFill>
                        <a:effectLst/>
                        <a:latin typeface="ＭＳ Ｐゴシック" panose="020B0600070205080204" pitchFamily="50" charset="-128"/>
                        <a:ea typeface="+mn-ea"/>
                      </a:endParaRPr>
                    </a:p>
                  </a:txBody>
                  <a:tcPr marL="6234" marR="66462" marT="6234"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214260890"/>
                  </a:ext>
                </a:extLst>
              </a:tr>
            </a:tbl>
          </a:graphicData>
        </a:graphic>
      </p:graphicFrame>
      <p:sp>
        <p:nvSpPr>
          <p:cNvPr id="6" name="正方形/長方形 5">
            <a:extLst>
              <a:ext uri="{FF2B5EF4-FFF2-40B4-BE49-F238E27FC236}">
                <a16:creationId xmlns:a16="http://schemas.microsoft.com/office/drawing/2014/main" id="{A1B5956F-8D28-0484-A221-748F119C42D4}"/>
              </a:ext>
            </a:extLst>
          </p:cNvPr>
          <p:cNvSpPr/>
          <p:nvPr/>
        </p:nvSpPr>
        <p:spPr>
          <a:xfrm>
            <a:off x="6853394" y="2037031"/>
            <a:ext cx="978964" cy="37265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Calibri"/>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9271822A-1632-51ED-E9ED-84B92B81D120}"/>
              </a:ext>
            </a:extLst>
          </p:cNvPr>
          <p:cNvSpPr/>
          <p:nvPr/>
        </p:nvSpPr>
        <p:spPr>
          <a:xfrm>
            <a:off x="69670" y="124983"/>
            <a:ext cx="5930537" cy="498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000" b="1">
                <a:solidFill>
                  <a:schemeClr val="tx1"/>
                </a:solidFill>
                <a:latin typeface="ＭＳ ゴシック" panose="020B0609070205080204" pitchFamily="49" charset="-128"/>
                <a:ea typeface="ＭＳ ゴシック" panose="020B0609070205080204" pitchFamily="49" charset="-128"/>
              </a:rPr>
              <a:t>森林環境譲与税の活用した取組状況　（市町村）</a:t>
            </a:r>
          </a:p>
        </p:txBody>
      </p:sp>
      <p:sp>
        <p:nvSpPr>
          <p:cNvPr id="3" name="正方形/長方形 2">
            <a:extLst>
              <a:ext uri="{FF2B5EF4-FFF2-40B4-BE49-F238E27FC236}">
                <a16:creationId xmlns:a16="http://schemas.microsoft.com/office/drawing/2014/main" id="{5BF524FB-9C79-04B4-6F92-F391BADB3318}"/>
              </a:ext>
            </a:extLst>
          </p:cNvPr>
          <p:cNvSpPr/>
          <p:nvPr/>
        </p:nvSpPr>
        <p:spPr>
          <a:xfrm>
            <a:off x="8696325" y="6429908"/>
            <a:ext cx="390878"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4</a:t>
            </a:fld>
            <a:endParaRPr kumimoji="1" lang="ja-JP" altLang="en-US" sz="1400" b="1"/>
          </a:p>
        </p:txBody>
      </p:sp>
    </p:spTree>
    <p:extLst>
      <p:ext uri="{BB962C8B-B14F-4D97-AF65-F5344CB8AC3E}">
        <p14:creationId xmlns:p14="http://schemas.microsoft.com/office/powerpoint/2010/main" val="188992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920C72B4-19D8-60BA-16AE-A239C798543A}"/>
              </a:ext>
            </a:extLst>
          </p:cNvPr>
          <p:cNvSpPr/>
          <p:nvPr/>
        </p:nvSpPr>
        <p:spPr>
          <a:xfrm>
            <a:off x="247470" y="1944040"/>
            <a:ext cx="4802654" cy="276999"/>
          </a:xfrm>
          <a:prstGeom prst="rect">
            <a:avLst/>
          </a:prstGeom>
        </p:spPr>
        <p:txBody>
          <a:bodyPr wrap="square">
            <a:spAutoFit/>
          </a:bodyPr>
          <a:lstStyle/>
          <a:p>
            <a:pPr defTabSz="844083">
              <a:defRPr/>
            </a:pPr>
            <a:r>
              <a:rPr kumimoji="1" lang="ja-JP" altLang="en-US" sz="1200">
                <a:solidFill>
                  <a:prstClr val="black"/>
                </a:solidFill>
                <a:latin typeface="Calibri"/>
                <a:ea typeface="ＭＳ Ｐゴシック" panose="020B0600070205080204" pitchFamily="50" charset="-128"/>
              </a:rPr>
              <a:t>■ 都市部と山村部の自治体が連携した取組の実施状況（令和５年度）</a:t>
            </a:r>
            <a:endParaRPr kumimoji="1" lang="en-US" altLang="ja-JP" sz="1200">
              <a:solidFill>
                <a:prstClr val="black"/>
              </a:solidFill>
              <a:latin typeface="Calibri"/>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3F20F1E0-4B1E-10C3-1007-40A0BB504162}"/>
              </a:ext>
            </a:extLst>
          </p:cNvPr>
          <p:cNvSpPr txBox="1"/>
          <p:nvPr/>
        </p:nvSpPr>
        <p:spPr bwMode="auto">
          <a:xfrm>
            <a:off x="5086708" y="2763010"/>
            <a:ext cx="3721519" cy="715837"/>
          </a:xfrm>
          <a:prstGeom prst="rect">
            <a:avLst/>
          </a:prstGeom>
          <a:noFill/>
          <a:ln w="9525">
            <a:noFill/>
            <a:miter lim="800000"/>
            <a:headEnd/>
            <a:tailEnd/>
          </a:ln>
        </p:spPr>
        <p:txBody>
          <a:bodyPr wrap="square" rtlCol="0">
            <a:spAutoFit/>
          </a:bodyPr>
          <a:lstStyle/>
          <a:p>
            <a:pPr marL="158265" indent="-158265" defTabSz="844048">
              <a:lnSpc>
                <a:spcPts val="1662"/>
              </a:lnSpc>
              <a:buFont typeface="Wingdings" panose="05000000000000000000" pitchFamily="2" charset="2"/>
              <a:buChar char="Ø"/>
              <a:defRPr/>
            </a:pPr>
            <a:r>
              <a:rPr kumimoji="1" lang="ja-JP" altLang="en-US" sz="1108">
                <a:solidFill>
                  <a:prstClr val="black"/>
                </a:solidFill>
                <a:latin typeface="ＭＳ ゴシック" panose="020B0609070205080204" pitchFamily="49" charset="-128"/>
                <a:ea typeface="ＭＳ ゴシック" panose="020B0609070205080204" pitchFamily="49" charset="-128"/>
              </a:rPr>
              <a:t>自治体数：</a:t>
            </a:r>
            <a:r>
              <a:rPr kumimoji="1" lang="en-US" altLang="ja-JP" sz="1108">
                <a:solidFill>
                  <a:prstClr val="black"/>
                </a:solidFill>
                <a:latin typeface="ＭＳ ゴシック" panose="020B0609070205080204" pitchFamily="49" charset="-128"/>
                <a:ea typeface="ＭＳ ゴシック" panose="020B0609070205080204" pitchFamily="49" charset="-128"/>
              </a:rPr>
              <a:t>168</a:t>
            </a:r>
            <a:r>
              <a:rPr kumimoji="1" lang="ja-JP" altLang="en-US" sz="1108">
                <a:solidFill>
                  <a:prstClr val="black"/>
                </a:solidFill>
                <a:latin typeface="ＭＳ ゴシック" panose="020B0609070205080204" pitchFamily="49" charset="-128"/>
                <a:ea typeface="ＭＳ ゴシック" panose="020B0609070205080204" pitchFamily="49" charset="-128"/>
              </a:rPr>
              <a:t>（うち都市部：</a:t>
            </a:r>
            <a:r>
              <a:rPr kumimoji="1" lang="en-US" altLang="ja-JP" sz="1108">
                <a:solidFill>
                  <a:prstClr val="black"/>
                </a:solidFill>
                <a:latin typeface="ＭＳ ゴシック" panose="020B0609070205080204" pitchFamily="49" charset="-128"/>
                <a:ea typeface="ＭＳ ゴシック" panose="020B0609070205080204" pitchFamily="49" charset="-128"/>
              </a:rPr>
              <a:t>39</a:t>
            </a:r>
            <a:r>
              <a:rPr kumimoji="1" lang="ja-JP" altLang="en-US" sz="1108">
                <a:solidFill>
                  <a:prstClr val="black"/>
                </a:solidFill>
                <a:latin typeface="ＭＳ ゴシック" panose="020B0609070205080204" pitchFamily="49" charset="-128"/>
                <a:ea typeface="ＭＳ ゴシック" panose="020B0609070205080204" pitchFamily="49" charset="-128"/>
              </a:rPr>
              <a:t>）</a:t>
            </a:r>
            <a:endParaRPr kumimoji="1" lang="en-US" altLang="ja-JP" sz="1108">
              <a:solidFill>
                <a:prstClr val="black"/>
              </a:solidFill>
              <a:latin typeface="ＭＳ ゴシック" panose="020B0609070205080204" pitchFamily="49" charset="-128"/>
              <a:ea typeface="ＭＳ ゴシック" panose="020B0609070205080204" pitchFamily="49" charset="-128"/>
            </a:endParaRPr>
          </a:p>
          <a:p>
            <a:pPr marL="158265" indent="-158265" defTabSz="844048">
              <a:lnSpc>
                <a:spcPts val="1662"/>
              </a:lnSpc>
              <a:buFont typeface="Wingdings" panose="05000000000000000000" pitchFamily="2" charset="2"/>
              <a:buChar char="Ø"/>
              <a:defRPr/>
            </a:pPr>
            <a:r>
              <a:rPr kumimoji="1" lang="ja-JP" altLang="en-US" sz="1108">
                <a:solidFill>
                  <a:prstClr val="black"/>
                </a:solidFill>
                <a:latin typeface="ＭＳ ゴシック" panose="020B0609070205080204" pitchFamily="49" charset="-128"/>
                <a:ea typeface="ＭＳ ゴシック" panose="020B0609070205080204" pitchFamily="49" charset="-128"/>
              </a:rPr>
              <a:t>活用額：</a:t>
            </a:r>
            <a:r>
              <a:rPr kumimoji="1" lang="en-US" altLang="ja-JP" sz="1108">
                <a:solidFill>
                  <a:prstClr val="black"/>
                </a:solidFill>
                <a:latin typeface="ＭＳ ゴシック" panose="020B0609070205080204" pitchFamily="49" charset="-128"/>
                <a:ea typeface="ＭＳ ゴシック" panose="020B0609070205080204" pitchFamily="49" charset="-128"/>
              </a:rPr>
              <a:t>2</a:t>
            </a:r>
            <a:r>
              <a:rPr kumimoji="1" lang="ja-JP" altLang="en-US" sz="1108">
                <a:solidFill>
                  <a:prstClr val="black"/>
                </a:solidFill>
                <a:latin typeface="ＭＳ ゴシック" panose="020B0609070205080204" pitchFamily="49" charset="-128"/>
                <a:ea typeface="ＭＳ ゴシック" panose="020B0609070205080204" pitchFamily="49" charset="-128"/>
              </a:rPr>
              <a:t>億</a:t>
            </a:r>
            <a:r>
              <a:rPr kumimoji="1" lang="en-US" altLang="ja-JP" sz="1108">
                <a:solidFill>
                  <a:prstClr val="black"/>
                </a:solidFill>
                <a:latin typeface="ＭＳ ゴシック" panose="020B0609070205080204" pitchFamily="49" charset="-128"/>
                <a:ea typeface="ＭＳ ゴシック" panose="020B0609070205080204" pitchFamily="49" charset="-128"/>
              </a:rPr>
              <a:t>7,100</a:t>
            </a:r>
            <a:r>
              <a:rPr kumimoji="1" lang="ja-JP" altLang="en-US" sz="1108">
                <a:solidFill>
                  <a:prstClr val="black"/>
                </a:solidFill>
                <a:latin typeface="ＭＳ ゴシック" panose="020B0609070205080204" pitchFamily="49" charset="-128"/>
                <a:ea typeface="ＭＳ ゴシック" panose="020B0609070205080204" pitchFamily="49" charset="-128"/>
              </a:rPr>
              <a:t>万円（うち都市部：</a:t>
            </a:r>
            <a:r>
              <a:rPr kumimoji="1" lang="en-US" altLang="ja-JP" sz="1108">
                <a:solidFill>
                  <a:prstClr val="black"/>
                </a:solidFill>
                <a:latin typeface="ＭＳ ゴシック" panose="020B0609070205080204" pitchFamily="49" charset="-128"/>
                <a:ea typeface="ＭＳ ゴシック" panose="020B0609070205080204" pitchFamily="49" charset="-128"/>
              </a:rPr>
              <a:t>2</a:t>
            </a:r>
            <a:r>
              <a:rPr kumimoji="1" lang="ja-JP" altLang="en-US" sz="1108">
                <a:solidFill>
                  <a:prstClr val="black"/>
                </a:solidFill>
                <a:latin typeface="ＭＳ ゴシック" panose="020B0609070205080204" pitchFamily="49" charset="-128"/>
                <a:ea typeface="ＭＳ ゴシック" panose="020B0609070205080204" pitchFamily="49" charset="-128"/>
              </a:rPr>
              <a:t>億</a:t>
            </a:r>
            <a:r>
              <a:rPr kumimoji="1" lang="en-US" altLang="ja-JP" sz="1108">
                <a:solidFill>
                  <a:prstClr val="black"/>
                </a:solidFill>
                <a:latin typeface="ＭＳ ゴシック" panose="020B0609070205080204" pitchFamily="49" charset="-128"/>
                <a:ea typeface="ＭＳ ゴシック" panose="020B0609070205080204" pitchFamily="49" charset="-128"/>
              </a:rPr>
              <a:t>5,800</a:t>
            </a:r>
            <a:r>
              <a:rPr kumimoji="1" lang="ja-JP" altLang="en-US" sz="1108">
                <a:solidFill>
                  <a:prstClr val="black"/>
                </a:solidFill>
                <a:latin typeface="ＭＳ ゴシック" panose="020B0609070205080204" pitchFamily="49" charset="-128"/>
                <a:ea typeface="ＭＳ ゴシック" panose="020B0609070205080204" pitchFamily="49" charset="-128"/>
              </a:rPr>
              <a:t>万円）</a:t>
            </a:r>
            <a:endParaRPr kumimoji="1" lang="en-US" altLang="ja-JP" sz="1108">
              <a:solidFill>
                <a:prstClr val="black"/>
              </a:solidFill>
              <a:latin typeface="ＭＳ ゴシック" panose="020B0609070205080204" pitchFamily="49" charset="-128"/>
              <a:ea typeface="ＭＳ ゴシック" panose="020B0609070205080204" pitchFamily="49" charset="-128"/>
            </a:endParaRPr>
          </a:p>
        </p:txBody>
      </p:sp>
      <p:sp>
        <p:nvSpPr>
          <p:cNvPr id="3" name="正方形/長方形 2">
            <a:extLst>
              <a:ext uri="{FF2B5EF4-FFF2-40B4-BE49-F238E27FC236}">
                <a16:creationId xmlns:a16="http://schemas.microsoft.com/office/drawing/2014/main" id="{BD9D7820-5B92-9497-4334-02BB0FEF1237}"/>
              </a:ext>
            </a:extLst>
          </p:cNvPr>
          <p:cNvSpPr/>
          <p:nvPr/>
        </p:nvSpPr>
        <p:spPr>
          <a:xfrm>
            <a:off x="31163" y="139659"/>
            <a:ext cx="5602778" cy="498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r>
              <a:rPr lang="ja-JP" altLang="en-US" sz="2000" b="1">
                <a:solidFill>
                  <a:schemeClr val="tx1"/>
                </a:solidFill>
                <a:latin typeface="ＭＳ ゴシック" panose="020B0609070205080204" pitchFamily="49" charset="-128"/>
                <a:ea typeface="ＭＳ ゴシック" panose="020B0609070205080204" pitchFamily="49" charset="-128"/>
              </a:rPr>
              <a:t>森林環境譲与税を活用した自治体間連携の取組</a:t>
            </a:r>
          </a:p>
        </p:txBody>
      </p:sp>
      <p:sp>
        <p:nvSpPr>
          <p:cNvPr id="4" name="角丸四角形 6">
            <a:extLst>
              <a:ext uri="{FF2B5EF4-FFF2-40B4-BE49-F238E27FC236}">
                <a16:creationId xmlns:a16="http://schemas.microsoft.com/office/drawing/2014/main" id="{6E88FEB9-C0EB-8010-11CF-57201A8D12A4}"/>
              </a:ext>
            </a:extLst>
          </p:cNvPr>
          <p:cNvSpPr/>
          <p:nvPr/>
        </p:nvSpPr>
        <p:spPr>
          <a:xfrm>
            <a:off x="94636" y="654487"/>
            <a:ext cx="8954729" cy="1070254"/>
          </a:xfrm>
          <a:prstGeom prst="roundRect">
            <a:avLst>
              <a:gd name="adj" fmla="val 0"/>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84406" tIns="42203" rIns="84406" bIns="42203" rtlCol="0" anchor="ctr"/>
          <a:lstStyle/>
          <a:p>
            <a:pPr marL="285750" indent="-285750" defTabSz="844083">
              <a:lnSpc>
                <a:spcPts val="1338"/>
              </a:lnSpc>
              <a:spcAft>
                <a:spcPts val="554"/>
              </a:spcAft>
              <a:buFont typeface="Wingdings" panose="05000000000000000000" pitchFamily="2" charset="2"/>
              <a:buChar char="n"/>
              <a:defRPr/>
            </a:pPr>
            <a:r>
              <a:rPr kumimoji="1" lang="ja-JP" altLang="en-US" sz="1400">
                <a:solidFill>
                  <a:prstClr val="black"/>
                </a:solidFill>
                <a:latin typeface="ＭＳ ゴシック" panose="020B0609070205080204" pitchFamily="49" charset="-128"/>
                <a:ea typeface="ＭＳ ゴシック" panose="020B0609070205080204" pitchFamily="49" charset="-128"/>
              </a:rPr>
              <a:t>森林環境譲与税の導入を受けて、都市・山村連携の取組が進展。</a:t>
            </a:r>
            <a:endParaRPr kumimoji="1" lang="en-US" altLang="ja-JP" sz="1400">
              <a:solidFill>
                <a:prstClr val="black"/>
              </a:solidFill>
              <a:latin typeface="ＭＳ ゴシック" panose="020B0609070205080204" pitchFamily="49" charset="-128"/>
              <a:ea typeface="ＭＳ ゴシック" panose="020B0609070205080204" pitchFamily="49" charset="-128"/>
            </a:endParaRPr>
          </a:p>
          <a:p>
            <a:pPr marL="285750" indent="-285750" defTabSz="844083">
              <a:lnSpc>
                <a:spcPts val="1338"/>
              </a:lnSpc>
              <a:spcAft>
                <a:spcPts val="554"/>
              </a:spcAft>
              <a:buFont typeface="Wingdings" panose="05000000000000000000" pitchFamily="2" charset="2"/>
              <a:buChar char="n"/>
              <a:defRPr/>
            </a:pPr>
            <a:r>
              <a:rPr kumimoji="1" lang="ja-JP" altLang="en-US" sz="1400">
                <a:solidFill>
                  <a:prstClr val="black"/>
                </a:solidFill>
                <a:latin typeface="ＭＳ ゴシック"/>
                <a:ea typeface="ＭＳ ゴシック"/>
              </a:rPr>
              <a:t>令和５年度は、都市部と山村部の自治体が、森林環境譲与税を活用した森林整備等の取組を</a:t>
            </a:r>
            <a:r>
              <a:rPr kumimoji="1" lang="en-US" altLang="ja-JP" sz="1400">
                <a:solidFill>
                  <a:prstClr val="black"/>
                </a:solidFill>
                <a:latin typeface="ＭＳ ゴシック"/>
                <a:ea typeface="ＭＳ ゴシック"/>
              </a:rPr>
              <a:t>48</a:t>
            </a:r>
            <a:r>
              <a:rPr kumimoji="1" lang="ja-JP" altLang="en-US" sz="1400">
                <a:solidFill>
                  <a:prstClr val="black"/>
                </a:solidFill>
                <a:latin typeface="ＭＳ ゴシック"/>
                <a:ea typeface="ＭＳ ゴシック"/>
              </a:rPr>
              <a:t>件実施。</a:t>
            </a:r>
            <a:endParaRPr kumimoji="1" lang="en-US" altLang="ja-JP" sz="1400">
              <a:solidFill>
                <a:prstClr val="black"/>
              </a:solidFill>
              <a:latin typeface="ＭＳ ゴシック"/>
              <a:ea typeface="ＭＳ ゴシック"/>
            </a:endParaRPr>
          </a:p>
          <a:p>
            <a:pPr marL="285750" indent="-285750" defTabSz="844083">
              <a:lnSpc>
                <a:spcPts val="1600"/>
              </a:lnSpc>
              <a:spcAft>
                <a:spcPts val="554"/>
              </a:spcAft>
              <a:buFont typeface="Wingdings" panose="05000000000000000000" pitchFamily="2" charset="2"/>
              <a:buChar char="n"/>
              <a:defRPr/>
            </a:pPr>
            <a:r>
              <a:rPr kumimoji="1" lang="en-US" altLang="ja-JP" sz="1400">
                <a:solidFill>
                  <a:prstClr val="black"/>
                </a:solidFill>
                <a:latin typeface="ＭＳ ゴシック"/>
                <a:ea typeface="ＭＳ ゴシック"/>
              </a:rPr>
              <a:t>168</a:t>
            </a:r>
            <a:r>
              <a:rPr kumimoji="1" lang="ja-JP" altLang="en-US" sz="1400">
                <a:solidFill>
                  <a:prstClr val="black"/>
                </a:solidFill>
                <a:latin typeface="ＭＳ ゴシック"/>
                <a:ea typeface="ＭＳ ゴシック"/>
              </a:rPr>
              <a:t>の自治体が連携の取組に参画し、都市部自治体の譲与税のうち約</a:t>
            </a:r>
            <a:r>
              <a:rPr kumimoji="1" lang="en-US" altLang="ja-JP" sz="1400">
                <a:solidFill>
                  <a:prstClr val="black"/>
                </a:solidFill>
                <a:latin typeface="ＭＳ ゴシック"/>
                <a:ea typeface="ＭＳ ゴシック"/>
              </a:rPr>
              <a:t>2</a:t>
            </a:r>
            <a:r>
              <a:rPr kumimoji="1" lang="ja-JP" altLang="en-US" sz="1400">
                <a:solidFill>
                  <a:prstClr val="black"/>
                </a:solidFill>
                <a:latin typeface="ＭＳ ゴシック"/>
                <a:ea typeface="ＭＳ ゴシック"/>
              </a:rPr>
              <a:t>億</a:t>
            </a:r>
            <a:r>
              <a:rPr kumimoji="1" lang="en-US" altLang="ja-JP" sz="1400">
                <a:solidFill>
                  <a:prstClr val="black"/>
                </a:solidFill>
                <a:latin typeface="ＭＳ ゴシック"/>
                <a:ea typeface="ＭＳ ゴシック"/>
              </a:rPr>
              <a:t>5,800</a:t>
            </a:r>
            <a:r>
              <a:rPr kumimoji="1" lang="ja-JP" altLang="en-US" sz="1400">
                <a:solidFill>
                  <a:prstClr val="black"/>
                </a:solidFill>
                <a:latin typeface="ＭＳ ゴシック"/>
                <a:ea typeface="ＭＳ ゴシック"/>
              </a:rPr>
              <a:t>万円が、連携する山村部自治体の森林整備や生産される木材の利用、子供たちの森林体験プログラム等に活用。</a:t>
            </a:r>
            <a:endParaRPr lang="ja-JP" altLang="en-US" sz="1400">
              <a:solidFill>
                <a:prstClr val="black"/>
              </a:solidFill>
              <a:latin typeface="ＭＳ ゴシック"/>
              <a:ea typeface="ＭＳ ゴシック"/>
            </a:endParaRPr>
          </a:p>
        </p:txBody>
      </p:sp>
      <p:sp>
        <p:nvSpPr>
          <p:cNvPr id="6" name="テキスト ボックス 5">
            <a:extLst>
              <a:ext uri="{FF2B5EF4-FFF2-40B4-BE49-F238E27FC236}">
                <a16:creationId xmlns:a16="http://schemas.microsoft.com/office/drawing/2014/main" id="{E2F0C4E3-D005-F5EC-3E3D-A8FAB87565D2}"/>
              </a:ext>
            </a:extLst>
          </p:cNvPr>
          <p:cNvSpPr txBox="1"/>
          <p:nvPr/>
        </p:nvSpPr>
        <p:spPr bwMode="auto">
          <a:xfrm>
            <a:off x="381776" y="4276253"/>
            <a:ext cx="5988254" cy="475900"/>
          </a:xfrm>
          <a:prstGeom prst="rect">
            <a:avLst/>
          </a:prstGeom>
          <a:noFill/>
          <a:ln w="9525">
            <a:noFill/>
            <a:miter lim="800000"/>
            <a:headEnd/>
            <a:tailEnd/>
          </a:ln>
        </p:spPr>
        <p:txBody>
          <a:bodyPr wrap="square" rtlCol="0">
            <a:spAutoFit/>
          </a:bodyPr>
          <a:lstStyle/>
          <a:p>
            <a:pPr defTabSz="844048">
              <a:defRPr/>
            </a:pPr>
            <a:r>
              <a:rPr kumimoji="1" lang="ja-JP" altLang="en-US" sz="831">
                <a:solidFill>
                  <a:prstClr val="black"/>
                </a:solidFill>
                <a:latin typeface="ＭＳ ゴシック" panose="020B0609070205080204" pitchFamily="49" charset="-128"/>
                <a:ea typeface="ＭＳ ゴシック" panose="020B0609070205080204" pitchFamily="49" charset="-128"/>
              </a:rPr>
              <a:t>注１）自治体への聞き取り結果をもとに、連携する都市部と山村部の自治体双方に異なるメリットがある取組を計上。</a:t>
            </a:r>
            <a:endParaRPr kumimoji="1" lang="en-US" altLang="ja-JP" sz="831">
              <a:solidFill>
                <a:prstClr val="black"/>
              </a:solidFill>
              <a:latin typeface="ＭＳ ゴシック" panose="020B0609070205080204" pitchFamily="49" charset="-128"/>
              <a:ea typeface="ＭＳ ゴシック" panose="020B0609070205080204" pitchFamily="49" charset="-128"/>
            </a:endParaRPr>
          </a:p>
          <a:p>
            <a:pPr defTabSz="844048">
              <a:defRPr/>
            </a:pPr>
            <a:r>
              <a:rPr kumimoji="1" lang="ja-JP" altLang="en-US" sz="831">
                <a:solidFill>
                  <a:prstClr val="black"/>
                </a:solidFill>
                <a:latin typeface="ＭＳ ゴシック" panose="020B0609070205080204" pitchFamily="49" charset="-128"/>
                <a:ea typeface="ＭＳ ゴシック" panose="020B0609070205080204" pitchFamily="49" charset="-128"/>
              </a:rPr>
              <a:t>　２）「取組分野」は該当する取組を複数計上。 </a:t>
            </a:r>
            <a:endParaRPr kumimoji="1" lang="en-US" altLang="ja-JP" sz="831">
              <a:solidFill>
                <a:prstClr val="black"/>
              </a:solidFill>
              <a:latin typeface="ＭＳ ゴシック" panose="020B0609070205080204" pitchFamily="49" charset="-128"/>
              <a:ea typeface="ＭＳ ゴシック" panose="020B0609070205080204" pitchFamily="49" charset="-128"/>
            </a:endParaRPr>
          </a:p>
          <a:p>
            <a:pPr defTabSz="844048">
              <a:defRPr/>
            </a:pPr>
            <a:r>
              <a:rPr kumimoji="1" lang="ja-JP" altLang="en-US" sz="831">
                <a:solidFill>
                  <a:prstClr val="black"/>
                </a:solidFill>
                <a:latin typeface="ＭＳ ゴシック" panose="020B0609070205080204" pitchFamily="49" charset="-128"/>
                <a:ea typeface="ＭＳ ゴシック" panose="020B0609070205080204" pitchFamily="49" charset="-128"/>
              </a:rPr>
              <a:t>　３）都市部の自治体数及び活用額については、取組ごとに都市部の自治体と判断したもの。</a:t>
            </a:r>
            <a:endParaRPr kumimoji="1" lang="en-US" altLang="ja-JP" sz="831">
              <a:solidFill>
                <a:prstClr val="black"/>
              </a:solidFill>
              <a:latin typeface="ＭＳ ゴシック" panose="020B0609070205080204" pitchFamily="49" charset="-128"/>
              <a:ea typeface="ＭＳ ゴシック" panose="020B0609070205080204" pitchFamily="49" charset="-128"/>
            </a:endParaRPr>
          </a:p>
        </p:txBody>
      </p:sp>
      <p:graphicFrame>
        <p:nvGraphicFramePr>
          <p:cNvPr id="7" name="表 12">
            <a:extLst>
              <a:ext uri="{FF2B5EF4-FFF2-40B4-BE49-F238E27FC236}">
                <a16:creationId xmlns:a16="http://schemas.microsoft.com/office/drawing/2014/main" id="{649D8A14-952C-6CBC-C7C6-D5C403C28386}"/>
              </a:ext>
            </a:extLst>
          </p:cNvPr>
          <p:cNvGraphicFramePr>
            <a:graphicFrameLocks noGrp="1"/>
          </p:cNvGraphicFramePr>
          <p:nvPr>
            <p:extLst>
              <p:ext uri="{D42A27DB-BD31-4B8C-83A1-F6EECF244321}">
                <p14:modId xmlns:p14="http://schemas.microsoft.com/office/powerpoint/2010/main" val="3512974128"/>
              </p:ext>
            </p:extLst>
          </p:nvPr>
        </p:nvGraphicFramePr>
        <p:xfrm>
          <a:off x="381776" y="2222790"/>
          <a:ext cx="4570626" cy="2044608"/>
        </p:xfrm>
        <a:graphic>
          <a:graphicData uri="http://schemas.openxmlformats.org/drawingml/2006/table">
            <a:tbl>
              <a:tblPr firstCol="1">
                <a:tableStyleId>{93296810-A885-4BE3-A3E7-6D5BEEA58F35}</a:tableStyleId>
              </a:tblPr>
              <a:tblGrid>
                <a:gridCol w="395430">
                  <a:extLst>
                    <a:ext uri="{9D8B030D-6E8A-4147-A177-3AD203B41FA5}">
                      <a16:colId xmlns:a16="http://schemas.microsoft.com/office/drawing/2014/main" val="2055090476"/>
                    </a:ext>
                  </a:extLst>
                </a:gridCol>
                <a:gridCol w="816176">
                  <a:extLst>
                    <a:ext uri="{9D8B030D-6E8A-4147-A177-3AD203B41FA5}">
                      <a16:colId xmlns:a16="http://schemas.microsoft.com/office/drawing/2014/main" val="765516482"/>
                    </a:ext>
                  </a:extLst>
                </a:gridCol>
                <a:gridCol w="1165867">
                  <a:extLst>
                    <a:ext uri="{9D8B030D-6E8A-4147-A177-3AD203B41FA5}">
                      <a16:colId xmlns:a16="http://schemas.microsoft.com/office/drawing/2014/main" val="2956129494"/>
                    </a:ext>
                  </a:extLst>
                </a:gridCol>
                <a:gridCol w="1056254">
                  <a:extLst>
                    <a:ext uri="{9D8B030D-6E8A-4147-A177-3AD203B41FA5}">
                      <a16:colId xmlns:a16="http://schemas.microsoft.com/office/drawing/2014/main" val="3417859440"/>
                    </a:ext>
                  </a:extLst>
                </a:gridCol>
                <a:gridCol w="1136899">
                  <a:extLst>
                    <a:ext uri="{9D8B030D-6E8A-4147-A177-3AD203B41FA5}">
                      <a16:colId xmlns:a16="http://schemas.microsoft.com/office/drawing/2014/main" val="2464725584"/>
                    </a:ext>
                  </a:extLst>
                </a:gridCol>
              </a:tblGrid>
              <a:tr h="180369">
                <a:tc rowSpan="2" gridSpan="2">
                  <a:txBody>
                    <a:bodyPr/>
                    <a:lstStyle/>
                    <a:p>
                      <a:pPr algn="ctr" fontAlgn="ctr"/>
                      <a:endParaRPr lang="ja-JP" altLang="en-US" sz="1000" b="1" i="0" u="none" strike="noStrike">
                        <a:solidFill>
                          <a:schemeClr val="bg1"/>
                        </a:solidFill>
                        <a:effectLst/>
                        <a:latin typeface="+mn-ea"/>
                        <a:ea typeface="+mn-ea"/>
                      </a:endParaRPr>
                    </a:p>
                  </a:txBody>
                  <a:tcPr marL="0" marR="0" marT="0" marB="0" anchor="ctr">
                    <a:solidFill>
                      <a:schemeClr val="accent6"/>
                    </a:solidFill>
                  </a:tcPr>
                </a:tc>
                <a:tc rowSpan="2" hMerge="1">
                  <a:txBody>
                    <a:bodyPr/>
                    <a:lstStyle/>
                    <a:p>
                      <a:pPr algn="ctr" fontAlgn="ctr"/>
                      <a:endParaRPr lang="ja-JP" altLang="en-US" sz="1100" b="1" i="0" u="none" strike="noStrike">
                        <a:solidFill>
                          <a:schemeClr val="bg1"/>
                        </a:solidFill>
                        <a:effectLst/>
                        <a:latin typeface="+mn-ea"/>
                        <a:ea typeface="+mn-ea"/>
                      </a:endParaRPr>
                    </a:p>
                  </a:txBody>
                  <a:tcPr marL="0" marR="0" marT="0" marB="0" anchor="ctr">
                    <a:solidFill>
                      <a:schemeClr val="accent6"/>
                    </a:solidFill>
                  </a:tcPr>
                </a:tc>
                <a:tc gridSpan="2">
                  <a:txBody>
                    <a:bodyPr/>
                    <a:lstStyle/>
                    <a:p>
                      <a:pPr algn="ctr" fontAlgn="ctr"/>
                      <a:r>
                        <a:rPr lang="ja-JP" altLang="en-US" sz="1000" b="1" i="0" u="none" strike="noStrike">
                          <a:solidFill>
                            <a:schemeClr val="bg1"/>
                          </a:solidFill>
                          <a:effectLst/>
                          <a:latin typeface="+mn-ea"/>
                          <a:ea typeface="+mn-ea"/>
                        </a:rPr>
                        <a:t>連携件数</a:t>
                      </a:r>
                      <a:endParaRPr lang="en-US" altLang="ja-JP" sz="1000" b="1" i="0" u="none" strike="noStrike">
                        <a:solidFill>
                          <a:schemeClr val="bg1"/>
                        </a:solidFill>
                        <a:effectLst/>
                        <a:latin typeface="+mn-ea"/>
                        <a:ea typeface="+mn-ea"/>
                      </a:endParaRPr>
                    </a:p>
                  </a:txBody>
                  <a:tcPr marL="0" marR="0" marT="0" marB="0" anchor="ctr">
                    <a:solidFill>
                      <a:schemeClr val="accent6"/>
                    </a:solidFill>
                  </a:tcPr>
                </a:tc>
                <a:tc hMerge="1">
                  <a:txBody>
                    <a:bodyPr/>
                    <a:lstStyle/>
                    <a:p>
                      <a:endParaRPr/>
                    </a:p>
                  </a:txBody>
                  <a:tcPr marL="0" marR="0" marT="0" marB="0" anchor="ctr">
                    <a:solidFill>
                      <a:schemeClr val="accent6"/>
                    </a:solidFill>
                  </a:tcPr>
                </a:tc>
                <a:tc rowSpan="2">
                  <a:txBody>
                    <a:bodyPr/>
                    <a:lstStyle/>
                    <a:p>
                      <a:pPr algn="ctr" fontAlgn="ctr"/>
                      <a:r>
                        <a:rPr lang="ja-JP" altLang="en-US" sz="1000" b="1" i="0" u="none" strike="noStrike">
                          <a:solidFill>
                            <a:schemeClr val="bg1"/>
                          </a:solidFill>
                          <a:effectLst/>
                          <a:latin typeface="+mn-ea"/>
                          <a:ea typeface="+mn-ea"/>
                        </a:rPr>
                        <a:t>合計</a:t>
                      </a:r>
                    </a:p>
                  </a:txBody>
                  <a:tcPr marL="0" marR="0" marT="0" marB="0" anchor="ctr">
                    <a:solidFill>
                      <a:schemeClr val="accent6"/>
                    </a:solidFill>
                  </a:tcPr>
                </a:tc>
                <a:extLst>
                  <a:ext uri="{0D108BD9-81ED-4DB2-BD59-A6C34878D82A}">
                    <a16:rowId xmlns:a16="http://schemas.microsoft.com/office/drawing/2014/main" val="3612686870"/>
                  </a:ext>
                </a:extLst>
              </a:tr>
              <a:tr h="240670">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800" b="1" i="0" u="none" strike="noStrike">
                          <a:solidFill>
                            <a:schemeClr val="bg1"/>
                          </a:solidFill>
                          <a:effectLst/>
                          <a:latin typeface="+mn-ea"/>
                          <a:ea typeface="+mn-ea"/>
                        </a:rPr>
                        <a:t>（同一都道府県内）</a:t>
                      </a:r>
                      <a:endParaRPr lang="en-US" altLang="ja-JP" sz="800" b="1" i="0" u="none" strike="noStrike">
                        <a:solidFill>
                          <a:schemeClr val="bg1"/>
                        </a:solidFill>
                        <a:effectLst/>
                        <a:latin typeface="+mn-ea"/>
                        <a:ea typeface="+mn-ea"/>
                      </a:endParaRPr>
                    </a:p>
                  </a:txBody>
                  <a:tcPr marL="0" marR="0" marT="0" marB="0" anchor="ctr">
                    <a:solidFill>
                      <a:schemeClr val="accent6"/>
                    </a:solidFill>
                  </a:tcPr>
                </a:tc>
                <a:tc>
                  <a:txBody>
                    <a:bodyPr/>
                    <a:lstStyle/>
                    <a:p>
                      <a:pPr algn="ctr" fontAlgn="ctr"/>
                      <a:r>
                        <a:rPr lang="ja-JP" altLang="en-US" sz="800" b="1" i="0" u="none" strike="noStrike">
                          <a:solidFill>
                            <a:schemeClr val="bg1"/>
                          </a:solidFill>
                          <a:effectLst/>
                          <a:latin typeface="+mn-ea"/>
                          <a:ea typeface="+mn-ea"/>
                        </a:rPr>
                        <a:t>（都道府県をまたぐ）</a:t>
                      </a:r>
                    </a:p>
                  </a:txBody>
                  <a:tcPr marL="0" marR="0" marT="0" marB="0" anchor="ctr">
                    <a:solidFill>
                      <a:schemeClr val="accent6"/>
                    </a:solidFill>
                  </a:tcPr>
                </a:tc>
                <a:tc vMerge="1">
                  <a:txBody>
                    <a:bodyPr/>
                    <a:lstStyle/>
                    <a:p>
                      <a:endParaRPr kumimoji="1" lang="ja-JP" altLang="en-US"/>
                    </a:p>
                  </a:txBody>
                  <a:tcPr/>
                </a:tc>
                <a:extLst>
                  <a:ext uri="{0D108BD9-81ED-4DB2-BD59-A6C34878D82A}">
                    <a16:rowId xmlns:a16="http://schemas.microsoft.com/office/drawing/2014/main" val="2396835718"/>
                  </a:ext>
                </a:extLst>
              </a:tr>
              <a:tr h="447999">
                <a:tc gridSpan="2">
                  <a:txBody>
                    <a:bodyPr/>
                    <a:lstStyle/>
                    <a:p>
                      <a:pPr algn="ctr"/>
                      <a:r>
                        <a:rPr kumimoji="1" lang="ja-JP" altLang="en-US" sz="1300">
                          <a:latin typeface="+mn-ea"/>
                          <a:ea typeface="+mn-ea"/>
                        </a:rPr>
                        <a:t>取組件数</a:t>
                      </a:r>
                    </a:p>
                  </a:txBody>
                  <a:tcPr marL="84406" marR="84406" marT="42203" marB="42203" anchor="ctr">
                    <a:solidFill>
                      <a:schemeClr val="accent6"/>
                    </a:solidFill>
                  </a:tcPr>
                </a:tc>
                <a:tc hMerge="1">
                  <a:txBody>
                    <a:bodyPr/>
                    <a:lstStyle/>
                    <a:p>
                      <a:pPr algn="ctr"/>
                      <a:endParaRPr kumimoji="1" lang="ja-JP" altLang="en-US" sz="1100">
                        <a:latin typeface="+mn-ea"/>
                        <a:ea typeface="+mn-ea"/>
                      </a:endParaRPr>
                    </a:p>
                  </a:txBody>
                  <a:tcPr anchor="ctr">
                    <a:solidFill>
                      <a:schemeClr val="accent6"/>
                    </a:solidFill>
                  </a:tcPr>
                </a:tc>
                <a:tc>
                  <a:txBody>
                    <a:bodyPr/>
                    <a:lstStyle/>
                    <a:p>
                      <a:pPr algn="ctr"/>
                      <a:r>
                        <a:rPr kumimoji="1" lang="en-US" altLang="ja-JP" sz="1300" b="1">
                          <a:solidFill>
                            <a:schemeClr val="tx1">
                              <a:lumMod val="75000"/>
                              <a:lumOff val="25000"/>
                            </a:schemeClr>
                          </a:solidFill>
                          <a:latin typeface="+mn-ea"/>
                          <a:ea typeface="+mn-ea"/>
                        </a:rPr>
                        <a:t>13</a:t>
                      </a:r>
                      <a:endParaRPr kumimoji="1" lang="ja-JP" altLang="en-US" sz="1300" b="1">
                        <a:solidFill>
                          <a:schemeClr val="tx1">
                            <a:lumMod val="75000"/>
                            <a:lumOff val="25000"/>
                          </a:schemeClr>
                        </a:solidFill>
                        <a:latin typeface="+mn-ea"/>
                        <a:ea typeface="+mn-ea"/>
                      </a:endParaRPr>
                    </a:p>
                  </a:txBody>
                  <a:tcPr marL="84406" marR="84406" marT="42203" marB="42203" anchor="ctr"/>
                </a:tc>
                <a:tc>
                  <a:txBody>
                    <a:bodyPr/>
                    <a:lstStyle/>
                    <a:p>
                      <a:pPr algn="ctr"/>
                      <a:r>
                        <a:rPr kumimoji="1" lang="en-US" altLang="ja-JP" sz="1300" b="1">
                          <a:solidFill>
                            <a:schemeClr val="tx1">
                              <a:lumMod val="75000"/>
                              <a:lumOff val="25000"/>
                            </a:schemeClr>
                          </a:solidFill>
                          <a:latin typeface="+mn-ea"/>
                          <a:ea typeface="+mn-ea"/>
                        </a:rPr>
                        <a:t>35</a:t>
                      </a:r>
                      <a:endParaRPr kumimoji="1" lang="ja-JP" altLang="en-US" sz="1300" b="1">
                        <a:solidFill>
                          <a:schemeClr val="tx1">
                            <a:lumMod val="75000"/>
                            <a:lumOff val="25000"/>
                          </a:schemeClr>
                        </a:solidFill>
                        <a:latin typeface="+mn-ea"/>
                        <a:ea typeface="+mn-ea"/>
                      </a:endParaRPr>
                    </a:p>
                  </a:txBody>
                  <a:tcPr marL="84406" marR="84406" marT="42203" marB="42203" anchor="ctr"/>
                </a:tc>
                <a:tc>
                  <a:txBody>
                    <a:bodyPr/>
                    <a:lstStyle/>
                    <a:p>
                      <a:pPr algn="ctr"/>
                      <a:r>
                        <a:rPr kumimoji="1" lang="en-US" altLang="ja-JP" sz="1300" b="1">
                          <a:solidFill>
                            <a:schemeClr val="tx1">
                              <a:lumMod val="75000"/>
                              <a:lumOff val="25000"/>
                            </a:schemeClr>
                          </a:solidFill>
                          <a:latin typeface="+mn-ea"/>
                          <a:ea typeface="+mn-ea"/>
                        </a:rPr>
                        <a:t>48</a:t>
                      </a:r>
                      <a:endParaRPr kumimoji="1" lang="ja-JP" altLang="en-US" sz="1300" b="1">
                        <a:solidFill>
                          <a:schemeClr val="tx1">
                            <a:lumMod val="75000"/>
                            <a:lumOff val="25000"/>
                          </a:schemeClr>
                        </a:solidFill>
                        <a:latin typeface="+mn-ea"/>
                        <a:ea typeface="+mn-ea"/>
                      </a:endParaRPr>
                    </a:p>
                  </a:txBody>
                  <a:tcPr marL="84406" marR="84406" marT="42203" marB="42203" anchor="ctr"/>
                </a:tc>
                <a:extLst>
                  <a:ext uri="{0D108BD9-81ED-4DB2-BD59-A6C34878D82A}">
                    <a16:rowId xmlns:a16="http://schemas.microsoft.com/office/drawing/2014/main" val="640478233"/>
                  </a:ext>
                </a:extLst>
              </a:tr>
              <a:tr h="415616">
                <a:tc rowSpan="3">
                  <a:txBody>
                    <a:bodyPr/>
                    <a:lstStyle/>
                    <a:p>
                      <a:pPr algn="ctr"/>
                      <a:r>
                        <a:rPr kumimoji="1" lang="ja-JP" altLang="en-US" sz="900">
                          <a:latin typeface="+mn-ea"/>
                          <a:ea typeface="+mn-ea"/>
                        </a:rPr>
                        <a:t>取組</a:t>
                      </a:r>
                      <a:endParaRPr kumimoji="1" lang="en-US" altLang="ja-JP" sz="900">
                        <a:latin typeface="+mn-ea"/>
                        <a:ea typeface="+mn-ea"/>
                      </a:endParaRPr>
                    </a:p>
                    <a:p>
                      <a:pPr algn="ctr"/>
                      <a:r>
                        <a:rPr kumimoji="1" lang="ja-JP" altLang="en-US" sz="900">
                          <a:latin typeface="+mn-ea"/>
                          <a:ea typeface="+mn-ea"/>
                        </a:rPr>
                        <a:t>分野</a:t>
                      </a:r>
                    </a:p>
                  </a:txBody>
                  <a:tcPr marL="84406" marR="84406" marT="42203" marB="42203"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mn-ea"/>
                          <a:cs typeface="+mn-cs"/>
                        </a:rPr>
                        <a:t>森林整備</a:t>
                      </a:r>
                      <a:endParaRPr kumimoji="1" lang="ja-JP" altLang="en-US" sz="900">
                        <a:latin typeface="+mn-ea"/>
                        <a:ea typeface="+mn-ea"/>
                      </a:endParaRPr>
                    </a:p>
                  </a:txBody>
                  <a:tcPr marL="84406" marR="84406" marT="42203" marB="42203" anchor="ctr">
                    <a:solidFill>
                      <a:schemeClr val="accent6"/>
                    </a:solidFill>
                  </a:tcPr>
                </a:tc>
                <a:tc>
                  <a:txBody>
                    <a:bodyPr/>
                    <a:lstStyle/>
                    <a:p>
                      <a:pPr algn="ctr"/>
                      <a:r>
                        <a:rPr kumimoji="1" lang="en-US" altLang="ja-JP" sz="900">
                          <a:solidFill>
                            <a:schemeClr val="tx1"/>
                          </a:solidFill>
                          <a:latin typeface="+mn-ea"/>
                          <a:ea typeface="+mn-ea"/>
                        </a:rPr>
                        <a:t>8</a:t>
                      </a:r>
                      <a:endParaRPr kumimoji="1" lang="ja-JP" altLang="en-US" sz="900">
                        <a:solidFill>
                          <a:schemeClr val="tx1"/>
                        </a:solidFill>
                        <a:latin typeface="+mn-ea"/>
                        <a:ea typeface="+mn-ea"/>
                      </a:endParaRPr>
                    </a:p>
                  </a:txBody>
                  <a:tcPr marL="84406" marR="84406" marT="42203" marB="42203" anchor="ctr"/>
                </a:tc>
                <a:tc>
                  <a:txBody>
                    <a:bodyPr/>
                    <a:lstStyle/>
                    <a:p>
                      <a:pPr algn="ctr"/>
                      <a:r>
                        <a:rPr kumimoji="1" lang="en-US" altLang="ja-JP" sz="900">
                          <a:solidFill>
                            <a:schemeClr val="tx1"/>
                          </a:solidFill>
                          <a:latin typeface="+mn-ea"/>
                          <a:ea typeface="+mn-ea"/>
                        </a:rPr>
                        <a:t>20</a:t>
                      </a:r>
                      <a:endParaRPr kumimoji="1" lang="ja-JP" altLang="en-US" sz="900">
                        <a:solidFill>
                          <a:schemeClr val="tx1"/>
                        </a:solidFill>
                        <a:latin typeface="+mn-ea"/>
                        <a:ea typeface="+mn-ea"/>
                      </a:endParaRPr>
                    </a:p>
                  </a:txBody>
                  <a:tcPr marL="84406" marR="84406" marT="42203" marB="42203" anchor="ctr"/>
                </a:tc>
                <a:tc>
                  <a:txBody>
                    <a:bodyPr/>
                    <a:lstStyle/>
                    <a:p>
                      <a:pPr algn="ctr"/>
                      <a:r>
                        <a:rPr kumimoji="1" lang="en-US" altLang="ja-JP" sz="900">
                          <a:solidFill>
                            <a:schemeClr val="tx1"/>
                          </a:solidFill>
                          <a:latin typeface="+mn-ea"/>
                          <a:ea typeface="+mn-ea"/>
                        </a:rPr>
                        <a:t>28</a:t>
                      </a:r>
                      <a:endParaRPr kumimoji="1" lang="ja-JP" altLang="en-US" sz="900">
                        <a:solidFill>
                          <a:schemeClr val="tx1"/>
                        </a:solidFill>
                        <a:latin typeface="+mn-ea"/>
                        <a:ea typeface="+mn-ea"/>
                      </a:endParaRPr>
                    </a:p>
                  </a:txBody>
                  <a:tcPr marL="84406" marR="84406" marT="42203" marB="42203" anchor="ctr"/>
                </a:tc>
                <a:extLst>
                  <a:ext uri="{0D108BD9-81ED-4DB2-BD59-A6C34878D82A}">
                    <a16:rowId xmlns:a16="http://schemas.microsoft.com/office/drawing/2014/main" val="1932563448"/>
                  </a:ext>
                </a:extLst>
              </a:tr>
              <a:tr h="394728">
                <a:tc vMerge="1">
                  <a:txBody>
                    <a:bodyPr/>
                    <a:lstStyle/>
                    <a:p>
                      <a:pPr algn="ctr"/>
                      <a:endParaRPr kumimoji="1" lang="ja-JP" altLang="en-US" sz="1100">
                        <a:latin typeface="+mn-ea"/>
                        <a:ea typeface="+mn-ea"/>
                      </a:endParaRPr>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mn-ea"/>
                          <a:cs typeface="+mn-cs"/>
                        </a:rPr>
                        <a:t>木材利用</a:t>
                      </a:r>
                      <a:endParaRPr kumimoji="1" lang="ja-JP" altLang="en-US" sz="900">
                        <a:latin typeface="+mn-ea"/>
                        <a:ea typeface="+mn-ea"/>
                      </a:endParaRPr>
                    </a:p>
                  </a:txBody>
                  <a:tcPr marL="84406" marR="84406" marT="42203" marB="42203" anchor="ctr">
                    <a:solidFill>
                      <a:schemeClr val="accent6"/>
                    </a:solidFill>
                  </a:tcPr>
                </a:tc>
                <a:tc>
                  <a:txBody>
                    <a:bodyPr/>
                    <a:lstStyle/>
                    <a:p>
                      <a:pPr algn="ctr"/>
                      <a:r>
                        <a:rPr kumimoji="1" lang="en-US" altLang="ja-JP" sz="900">
                          <a:solidFill>
                            <a:schemeClr val="tx1"/>
                          </a:solidFill>
                          <a:latin typeface="+mn-ea"/>
                          <a:ea typeface="+mn-ea"/>
                        </a:rPr>
                        <a:t>5</a:t>
                      </a:r>
                      <a:endParaRPr kumimoji="1" lang="ja-JP" altLang="en-US" sz="900">
                        <a:solidFill>
                          <a:schemeClr val="tx1"/>
                        </a:solidFill>
                        <a:latin typeface="+mn-ea"/>
                        <a:ea typeface="+mn-ea"/>
                      </a:endParaRPr>
                    </a:p>
                  </a:txBody>
                  <a:tcPr marL="84406" marR="84406" marT="42203" marB="42203" anchor="ctr"/>
                </a:tc>
                <a:tc>
                  <a:txBody>
                    <a:bodyPr/>
                    <a:lstStyle/>
                    <a:p>
                      <a:pPr algn="ctr"/>
                      <a:r>
                        <a:rPr kumimoji="1" lang="en-US" altLang="ja-JP" sz="900">
                          <a:solidFill>
                            <a:schemeClr val="tx1"/>
                          </a:solidFill>
                          <a:latin typeface="+mn-ea"/>
                          <a:ea typeface="+mn-ea"/>
                        </a:rPr>
                        <a:t>7</a:t>
                      </a:r>
                      <a:endParaRPr kumimoji="1" lang="ja-JP" altLang="en-US" sz="900">
                        <a:solidFill>
                          <a:schemeClr val="tx1"/>
                        </a:solidFill>
                        <a:latin typeface="+mn-ea"/>
                        <a:ea typeface="+mn-ea"/>
                      </a:endParaRPr>
                    </a:p>
                  </a:txBody>
                  <a:tcPr marL="84406" marR="84406" marT="42203" marB="42203" anchor="ctr"/>
                </a:tc>
                <a:tc>
                  <a:txBody>
                    <a:bodyPr/>
                    <a:lstStyle/>
                    <a:p>
                      <a:pPr algn="ctr"/>
                      <a:r>
                        <a:rPr kumimoji="1" lang="en-US" altLang="ja-JP" sz="900">
                          <a:solidFill>
                            <a:schemeClr val="tx1"/>
                          </a:solidFill>
                          <a:latin typeface="+mn-ea"/>
                          <a:ea typeface="+mn-ea"/>
                        </a:rPr>
                        <a:t>12</a:t>
                      </a:r>
                      <a:endParaRPr kumimoji="1" lang="ja-JP" altLang="en-US" sz="900">
                        <a:solidFill>
                          <a:schemeClr val="tx1"/>
                        </a:solidFill>
                        <a:latin typeface="+mn-ea"/>
                        <a:ea typeface="+mn-ea"/>
                      </a:endParaRPr>
                    </a:p>
                  </a:txBody>
                  <a:tcPr marL="84406" marR="84406" marT="42203" marB="42203" anchor="ctr"/>
                </a:tc>
                <a:extLst>
                  <a:ext uri="{0D108BD9-81ED-4DB2-BD59-A6C34878D82A}">
                    <a16:rowId xmlns:a16="http://schemas.microsoft.com/office/drawing/2014/main" val="3581397226"/>
                  </a:ext>
                </a:extLst>
              </a:tr>
              <a:tr h="365226">
                <a:tc vMerge="1">
                  <a:txBody>
                    <a:bodyPr/>
                    <a:lstStyle/>
                    <a:p>
                      <a:pPr algn="ctr"/>
                      <a:r>
                        <a:rPr kumimoji="1" lang="ja-JP" altLang="en-US" sz="1100">
                          <a:latin typeface="+mn-ea"/>
                          <a:ea typeface="+mn-ea"/>
                        </a:rPr>
                        <a:t>流域の上下流以外</a:t>
                      </a:r>
                    </a:p>
                  </a:txBody>
                  <a:tcPr anchor="ct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panose="020B0400000000000000" pitchFamily="50" charset="-128"/>
                          <a:ea typeface="+mn-ea"/>
                          <a:cs typeface="+mn-cs"/>
                        </a:rPr>
                        <a:t>普及啓発</a:t>
                      </a:r>
                      <a:endParaRPr kumimoji="1" lang="ja-JP" altLang="en-US" sz="900">
                        <a:latin typeface="+mn-ea"/>
                        <a:ea typeface="+mn-ea"/>
                      </a:endParaRPr>
                    </a:p>
                  </a:txBody>
                  <a:tcPr marL="84406" marR="84406" marT="42203" marB="42203" anchor="ctr">
                    <a:solidFill>
                      <a:schemeClr val="accent6"/>
                    </a:solidFill>
                  </a:tcPr>
                </a:tc>
                <a:tc>
                  <a:txBody>
                    <a:bodyPr/>
                    <a:lstStyle/>
                    <a:p>
                      <a:pPr algn="ctr"/>
                      <a:r>
                        <a:rPr kumimoji="1" lang="en-US" altLang="ja-JP" sz="900">
                          <a:solidFill>
                            <a:schemeClr val="tx1"/>
                          </a:solidFill>
                          <a:latin typeface="+mn-ea"/>
                          <a:ea typeface="+mn-ea"/>
                        </a:rPr>
                        <a:t>7</a:t>
                      </a:r>
                      <a:endParaRPr kumimoji="1" lang="ja-JP" altLang="en-US" sz="900">
                        <a:solidFill>
                          <a:schemeClr val="tx1"/>
                        </a:solidFill>
                        <a:latin typeface="+mn-ea"/>
                        <a:ea typeface="+mn-ea"/>
                      </a:endParaRPr>
                    </a:p>
                  </a:txBody>
                  <a:tcPr marL="84406" marR="84406" marT="42203" marB="42203" anchor="ctr"/>
                </a:tc>
                <a:tc>
                  <a:txBody>
                    <a:bodyPr/>
                    <a:lstStyle/>
                    <a:p>
                      <a:pPr algn="ctr"/>
                      <a:r>
                        <a:rPr kumimoji="1" lang="en-US" altLang="ja-JP" sz="900">
                          <a:solidFill>
                            <a:schemeClr val="tx1"/>
                          </a:solidFill>
                          <a:latin typeface="+mn-ea"/>
                          <a:ea typeface="+mn-ea"/>
                        </a:rPr>
                        <a:t>27</a:t>
                      </a:r>
                    </a:p>
                  </a:txBody>
                  <a:tcPr marL="84406" marR="84406" marT="42203" marB="42203" anchor="ctr"/>
                </a:tc>
                <a:tc>
                  <a:txBody>
                    <a:bodyPr/>
                    <a:lstStyle/>
                    <a:p>
                      <a:pPr algn="ctr"/>
                      <a:r>
                        <a:rPr kumimoji="1" lang="en-US" altLang="ja-JP" sz="900">
                          <a:solidFill>
                            <a:schemeClr val="tx1"/>
                          </a:solidFill>
                          <a:latin typeface="+mn-ea"/>
                          <a:ea typeface="+mn-ea"/>
                        </a:rPr>
                        <a:t>34</a:t>
                      </a:r>
                    </a:p>
                  </a:txBody>
                  <a:tcPr marL="84406" marR="84406" marT="42203" marB="42203" anchor="ctr"/>
                </a:tc>
                <a:extLst>
                  <a:ext uri="{0D108BD9-81ED-4DB2-BD59-A6C34878D82A}">
                    <a16:rowId xmlns:a16="http://schemas.microsoft.com/office/drawing/2014/main" val="940356632"/>
                  </a:ext>
                </a:extLst>
              </a:tr>
            </a:tbl>
          </a:graphicData>
        </a:graphic>
      </p:graphicFrame>
      <p:pic>
        <p:nvPicPr>
          <p:cNvPr id="10" name="図 9">
            <a:extLst>
              <a:ext uri="{FF2B5EF4-FFF2-40B4-BE49-F238E27FC236}">
                <a16:creationId xmlns:a16="http://schemas.microsoft.com/office/drawing/2014/main" id="{7D426EE1-A88A-F722-D81E-B5739BB545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4695" y="4938810"/>
            <a:ext cx="1453741" cy="1090306"/>
          </a:xfrm>
          <a:prstGeom prst="rect">
            <a:avLst/>
          </a:prstGeom>
        </p:spPr>
      </p:pic>
      <p:pic>
        <p:nvPicPr>
          <p:cNvPr id="18" name="図 17">
            <a:extLst>
              <a:ext uri="{FF2B5EF4-FFF2-40B4-BE49-F238E27FC236}">
                <a16:creationId xmlns:a16="http://schemas.microsoft.com/office/drawing/2014/main" id="{BF7A3B2B-40AE-9933-D845-522B3DEB68E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23454" y="4929203"/>
            <a:ext cx="1560546" cy="1105871"/>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695D11B1-EEFC-D063-3F55-B672F05D1BB4}"/>
              </a:ext>
            </a:extLst>
          </p:cNvPr>
          <p:cNvSpPr txBox="1"/>
          <p:nvPr/>
        </p:nvSpPr>
        <p:spPr>
          <a:xfrm>
            <a:off x="7522019" y="6086837"/>
            <a:ext cx="1699094" cy="333746"/>
          </a:xfrm>
          <a:prstGeom prst="rect">
            <a:avLst/>
          </a:prstGeom>
          <a:noFill/>
        </p:spPr>
        <p:txBody>
          <a:bodyPr wrap="square" rtlCol="0">
            <a:spAutoFit/>
          </a:bodyPr>
          <a:lstStyle/>
          <a:p>
            <a:pPr algn="ctr" defTabSz="306064">
              <a:defRPr/>
            </a:pPr>
            <a:r>
              <a:rPr kumimoji="1" lang="ja-JP" altLang="en-US" sz="831" b="1">
                <a:solidFill>
                  <a:prstClr val="black"/>
                </a:solidFill>
                <a:latin typeface="Calibri"/>
                <a:ea typeface="游ゴシック" panose="020B0400000000000000" pitchFamily="50" charset="-128"/>
              </a:rPr>
              <a:t>森林を学ぶ市民向けツアー</a:t>
            </a:r>
            <a:endParaRPr kumimoji="1" lang="en-US" altLang="ja-JP" sz="831" b="1">
              <a:solidFill>
                <a:prstClr val="black"/>
              </a:solidFill>
              <a:latin typeface="Calibri"/>
              <a:ea typeface="游ゴシック" panose="020B0400000000000000" pitchFamily="50" charset="-128"/>
            </a:endParaRPr>
          </a:p>
          <a:p>
            <a:pPr algn="ctr" defTabSz="306064">
              <a:defRPr/>
            </a:pPr>
            <a:r>
              <a:rPr kumimoji="1" lang="ja-JP" altLang="en-US" sz="738">
                <a:solidFill>
                  <a:prstClr val="black"/>
                </a:solidFill>
                <a:latin typeface="Calibri"/>
                <a:ea typeface="游ゴシック" panose="020B0400000000000000" pitchFamily="50" charset="-128"/>
              </a:rPr>
              <a:t>愛知県名古屋市・長野県木祖村</a:t>
            </a:r>
          </a:p>
        </p:txBody>
      </p:sp>
      <p:sp>
        <p:nvSpPr>
          <p:cNvPr id="23" name="テキスト ボックス 22">
            <a:extLst>
              <a:ext uri="{FF2B5EF4-FFF2-40B4-BE49-F238E27FC236}">
                <a16:creationId xmlns:a16="http://schemas.microsoft.com/office/drawing/2014/main" id="{A455EFCA-D2C0-3AB3-5AD2-EFFFB7BEE534}"/>
              </a:ext>
            </a:extLst>
          </p:cNvPr>
          <p:cNvSpPr txBox="1"/>
          <p:nvPr/>
        </p:nvSpPr>
        <p:spPr>
          <a:xfrm>
            <a:off x="5866214" y="6092022"/>
            <a:ext cx="1875024" cy="333746"/>
          </a:xfrm>
          <a:prstGeom prst="rect">
            <a:avLst/>
          </a:prstGeom>
          <a:noFill/>
        </p:spPr>
        <p:txBody>
          <a:bodyPr wrap="square" rtlCol="0">
            <a:spAutoFit/>
          </a:bodyPr>
          <a:lstStyle/>
          <a:p>
            <a:pPr algn="ctr" defTabSz="306064">
              <a:defRPr/>
            </a:pPr>
            <a:r>
              <a:rPr kumimoji="1" lang="ja-JP" altLang="en-US" sz="831" b="1">
                <a:solidFill>
                  <a:prstClr val="black"/>
                </a:solidFill>
                <a:latin typeface="Calibri"/>
                <a:ea typeface="游ゴシック" panose="020B0400000000000000" pitchFamily="50" charset="-128"/>
              </a:rPr>
              <a:t>小学生対象の現地体験プログラム</a:t>
            </a:r>
            <a:endParaRPr kumimoji="1" lang="en-US" altLang="ja-JP" sz="831" b="1">
              <a:solidFill>
                <a:prstClr val="black"/>
              </a:solidFill>
              <a:latin typeface="Calibri"/>
              <a:ea typeface="游ゴシック" panose="020B0400000000000000" pitchFamily="50" charset="-128"/>
            </a:endParaRPr>
          </a:p>
          <a:p>
            <a:pPr algn="ctr" defTabSz="306064">
              <a:defRPr/>
            </a:pPr>
            <a:r>
              <a:rPr kumimoji="1" lang="ja-JP" altLang="en-US" sz="738">
                <a:solidFill>
                  <a:prstClr val="black"/>
                </a:solidFill>
                <a:latin typeface="Calibri"/>
                <a:ea typeface="游ゴシック" panose="020B0400000000000000" pitchFamily="50" charset="-128"/>
              </a:rPr>
              <a:t>大阪府豊中市・島根県隠岐の島町</a:t>
            </a:r>
          </a:p>
        </p:txBody>
      </p:sp>
      <p:pic>
        <p:nvPicPr>
          <p:cNvPr id="28" name="図 27">
            <a:extLst>
              <a:ext uri="{FF2B5EF4-FFF2-40B4-BE49-F238E27FC236}">
                <a16:creationId xmlns:a16="http://schemas.microsoft.com/office/drawing/2014/main" id="{4FCCF1E8-1AA4-F1BC-5152-F0CA1BD7B2D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a:stretch/>
        </p:blipFill>
        <p:spPr>
          <a:xfrm>
            <a:off x="3001282" y="4974324"/>
            <a:ext cx="1453740" cy="1070254"/>
          </a:xfrm>
          <a:prstGeom prst="rect">
            <a:avLst/>
          </a:prstGeom>
        </p:spPr>
      </p:pic>
      <p:sp>
        <p:nvSpPr>
          <p:cNvPr id="29" name="テキスト ボックス 28">
            <a:extLst>
              <a:ext uri="{FF2B5EF4-FFF2-40B4-BE49-F238E27FC236}">
                <a16:creationId xmlns:a16="http://schemas.microsoft.com/office/drawing/2014/main" id="{02375ECA-69FD-C3D6-7A66-1585468CCF2A}"/>
              </a:ext>
            </a:extLst>
          </p:cNvPr>
          <p:cNvSpPr txBox="1"/>
          <p:nvPr/>
        </p:nvSpPr>
        <p:spPr>
          <a:xfrm>
            <a:off x="2964948" y="6086810"/>
            <a:ext cx="1550770" cy="326643"/>
          </a:xfrm>
          <a:prstGeom prst="rect">
            <a:avLst/>
          </a:prstGeom>
          <a:noFill/>
        </p:spPr>
        <p:txBody>
          <a:bodyPr wrap="square" lIns="84406" tIns="42203" rIns="84406" bIns="42203" rtlCol="0" anchor="t">
            <a:spAutoFit/>
          </a:bodyPr>
          <a:lstStyle/>
          <a:p>
            <a:pPr algn="ctr" defTabSz="306064">
              <a:defRPr/>
            </a:pPr>
            <a:r>
              <a:rPr kumimoji="1" lang="ja-JP" altLang="en-US" sz="831" b="1">
                <a:solidFill>
                  <a:prstClr val="black"/>
                </a:solidFill>
                <a:latin typeface="Calibri"/>
                <a:ea typeface="游ゴシック"/>
              </a:rPr>
              <a:t>友好都市産材の利用</a:t>
            </a:r>
            <a:endParaRPr kumimoji="1" lang="en-US" altLang="ja-JP" sz="831" b="1">
              <a:solidFill>
                <a:prstClr val="black"/>
              </a:solidFill>
              <a:latin typeface="Calibri"/>
              <a:ea typeface="游ゴシック"/>
            </a:endParaRPr>
          </a:p>
          <a:p>
            <a:pPr algn="ctr" defTabSz="306064">
              <a:defRPr/>
            </a:pPr>
            <a:r>
              <a:rPr kumimoji="1" lang="ja-JP" altLang="en-US" sz="738">
                <a:solidFill>
                  <a:prstClr val="black"/>
                </a:solidFill>
                <a:latin typeface="Calibri"/>
                <a:ea typeface="游ゴシック" panose="020B0400000000000000" pitchFamily="50" charset="-128"/>
              </a:rPr>
              <a:t>東京都昭島市・岩手県岩泉町</a:t>
            </a:r>
          </a:p>
        </p:txBody>
      </p:sp>
      <p:pic>
        <p:nvPicPr>
          <p:cNvPr id="13" name="図 12">
            <a:extLst>
              <a:ext uri="{FF2B5EF4-FFF2-40B4-BE49-F238E27FC236}">
                <a16:creationId xmlns:a16="http://schemas.microsoft.com/office/drawing/2014/main" id="{74385B61-3611-5694-AB3E-7596FC21AC8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904" y="4993907"/>
            <a:ext cx="1426702" cy="1070254"/>
          </a:xfrm>
          <a:prstGeom prst="rect">
            <a:avLst/>
          </a:prstGeom>
        </p:spPr>
      </p:pic>
      <p:pic>
        <p:nvPicPr>
          <p:cNvPr id="20" name="図 19">
            <a:extLst>
              <a:ext uri="{FF2B5EF4-FFF2-40B4-BE49-F238E27FC236}">
                <a16:creationId xmlns:a16="http://schemas.microsoft.com/office/drawing/2014/main" id="{629A2ACB-7822-7254-F6C9-5C183B392B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28303" y="4969835"/>
            <a:ext cx="1412283" cy="1077315"/>
          </a:xfrm>
          <a:prstGeom prst="rect">
            <a:avLst/>
          </a:prstGeom>
        </p:spPr>
      </p:pic>
      <p:pic>
        <p:nvPicPr>
          <p:cNvPr id="21" name="図 20">
            <a:extLst>
              <a:ext uri="{FF2B5EF4-FFF2-40B4-BE49-F238E27FC236}">
                <a16:creationId xmlns:a16="http://schemas.microsoft.com/office/drawing/2014/main" id="{E22DEFBA-CD15-7CC7-294E-7081888617C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508387" y="4968502"/>
            <a:ext cx="1475918" cy="1072924"/>
          </a:xfrm>
          <a:prstGeom prst="rect">
            <a:avLst/>
          </a:prstGeom>
          <a:ln>
            <a:noFill/>
          </a:ln>
        </p:spPr>
      </p:pic>
      <p:sp>
        <p:nvSpPr>
          <p:cNvPr id="30" name="テキスト ボックス 29">
            <a:extLst>
              <a:ext uri="{FF2B5EF4-FFF2-40B4-BE49-F238E27FC236}">
                <a16:creationId xmlns:a16="http://schemas.microsoft.com/office/drawing/2014/main" id="{7F3B4257-3A76-C315-B520-7409E758A18D}"/>
              </a:ext>
            </a:extLst>
          </p:cNvPr>
          <p:cNvSpPr txBox="1"/>
          <p:nvPr/>
        </p:nvSpPr>
        <p:spPr>
          <a:xfrm>
            <a:off x="-50322" y="6080457"/>
            <a:ext cx="1550770" cy="326643"/>
          </a:xfrm>
          <a:prstGeom prst="rect">
            <a:avLst/>
          </a:prstGeom>
          <a:noFill/>
        </p:spPr>
        <p:txBody>
          <a:bodyPr wrap="square" lIns="84406" tIns="42203" rIns="84406" bIns="42203" rtlCol="0" anchor="t">
            <a:spAutoFit/>
          </a:bodyPr>
          <a:lstStyle/>
          <a:p>
            <a:pPr algn="ctr" defTabSz="306064">
              <a:defRPr/>
            </a:pPr>
            <a:r>
              <a:rPr kumimoji="1" lang="ja-JP" altLang="en-US" sz="831" b="1">
                <a:solidFill>
                  <a:prstClr val="black"/>
                </a:solidFill>
                <a:latin typeface="Calibri"/>
                <a:ea typeface="游ゴシック" panose="020B0400000000000000" pitchFamily="50" charset="-128"/>
              </a:rPr>
              <a:t>カーボンオフセット事業</a:t>
            </a:r>
            <a:endParaRPr kumimoji="1" lang="en-US" altLang="ja-JP" sz="831" b="1">
              <a:solidFill>
                <a:prstClr val="black"/>
              </a:solidFill>
              <a:latin typeface="Calibri"/>
              <a:ea typeface="游ゴシック" panose="020B0400000000000000" pitchFamily="50" charset="-128"/>
            </a:endParaRPr>
          </a:p>
          <a:p>
            <a:pPr algn="ctr" defTabSz="306064">
              <a:defRPr/>
            </a:pPr>
            <a:r>
              <a:rPr kumimoji="1" lang="ja-JP" altLang="en-US" sz="738">
                <a:solidFill>
                  <a:prstClr val="black"/>
                </a:solidFill>
                <a:latin typeface="Calibri"/>
                <a:ea typeface="游ゴシック"/>
              </a:rPr>
              <a:t>東京都千代田区・群馬県嬬恋村</a:t>
            </a:r>
            <a:endParaRPr lang="ja-JP" altLang="en-US" sz="738">
              <a:solidFill>
                <a:prstClr val="black"/>
              </a:solidFill>
              <a:latin typeface="Calibri"/>
              <a:ea typeface="游ゴシック"/>
              <a:cs typeface="Calibri"/>
            </a:endParaRPr>
          </a:p>
        </p:txBody>
      </p:sp>
      <p:sp>
        <p:nvSpPr>
          <p:cNvPr id="31" name="テキスト ボックス 30">
            <a:extLst>
              <a:ext uri="{FF2B5EF4-FFF2-40B4-BE49-F238E27FC236}">
                <a16:creationId xmlns:a16="http://schemas.microsoft.com/office/drawing/2014/main" id="{80979601-4880-DB67-5B91-758F77A8A2C7}"/>
              </a:ext>
            </a:extLst>
          </p:cNvPr>
          <p:cNvSpPr txBox="1"/>
          <p:nvPr/>
        </p:nvSpPr>
        <p:spPr>
          <a:xfrm>
            <a:off x="1460441" y="6080457"/>
            <a:ext cx="1550770" cy="333746"/>
          </a:xfrm>
          <a:prstGeom prst="rect">
            <a:avLst/>
          </a:prstGeom>
          <a:noFill/>
        </p:spPr>
        <p:txBody>
          <a:bodyPr wrap="square" rtlCol="0">
            <a:spAutoFit/>
          </a:bodyPr>
          <a:lstStyle/>
          <a:p>
            <a:pPr algn="ctr" defTabSz="306064">
              <a:defRPr/>
            </a:pPr>
            <a:r>
              <a:rPr kumimoji="1" lang="ja-JP" altLang="en-US" sz="831" b="1">
                <a:solidFill>
                  <a:prstClr val="black"/>
                </a:solidFill>
                <a:latin typeface="Calibri"/>
                <a:ea typeface="游ゴシック" panose="020B0400000000000000" pitchFamily="50" charset="-128"/>
              </a:rPr>
              <a:t>市民交流による森林整備</a:t>
            </a:r>
            <a:endParaRPr kumimoji="1" lang="en-US" altLang="ja-JP" sz="831" b="1">
              <a:solidFill>
                <a:prstClr val="black"/>
              </a:solidFill>
              <a:latin typeface="Calibri"/>
              <a:ea typeface="游ゴシック" panose="020B0400000000000000" pitchFamily="50" charset="-128"/>
            </a:endParaRPr>
          </a:p>
          <a:p>
            <a:pPr algn="ctr" defTabSz="306064">
              <a:defRPr/>
            </a:pPr>
            <a:r>
              <a:rPr kumimoji="1" lang="ja-JP" altLang="en-US" sz="738">
                <a:solidFill>
                  <a:prstClr val="black"/>
                </a:solidFill>
                <a:latin typeface="Calibri"/>
                <a:ea typeface="游ゴシック" panose="020B0400000000000000" pitchFamily="50" charset="-128"/>
              </a:rPr>
              <a:t>東京都荒川区・福島県福島市</a:t>
            </a:r>
          </a:p>
        </p:txBody>
      </p:sp>
      <p:sp>
        <p:nvSpPr>
          <p:cNvPr id="32" name="テキスト ボックス 31">
            <a:extLst>
              <a:ext uri="{FF2B5EF4-FFF2-40B4-BE49-F238E27FC236}">
                <a16:creationId xmlns:a16="http://schemas.microsoft.com/office/drawing/2014/main" id="{527C094D-2716-C039-3F90-CB55A448A8A0}"/>
              </a:ext>
            </a:extLst>
          </p:cNvPr>
          <p:cNvSpPr txBox="1"/>
          <p:nvPr/>
        </p:nvSpPr>
        <p:spPr>
          <a:xfrm>
            <a:off x="4458997" y="6080457"/>
            <a:ext cx="1550770" cy="333746"/>
          </a:xfrm>
          <a:prstGeom prst="rect">
            <a:avLst/>
          </a:prstGeom>
          <a:noFill/>
        </p:spPr>
        <p:txBody>
          <a:bodyPr wrap="square" rtlCol="0">
            <a:spAutoFit/>
          </a:bodyPr>
          <a:lstStyle/>
          <a:p>
            <a:pPr algn="ctr" defTabSz="306064">
              <a:defRPr/>
            </a:pPr>
            <a:r>
              <a:rPr kumimoji="1" lang="ja-JP" altLang="en-US" sz="831" b="1">
                <a:solidFill>
                  <a:prstClr val="black"/>
                </a:solidFill>
                <a:latin typeface="Calibri"/>
                <a:ea typeface="游ゴシック" panose="020B0400000000000000" pitchFamily="50" charset="-128"/>
              </a:rPr>
              <a:t>新生児への木材製品贈呈</a:t>
            </a:r>
            <a:endParaRPr kumimoji="1" lang="en-US" altLang="ja-JP" sz="831" b="1">
              <a:solidFill>
                <a:prstClr val="black"/>
              </a:solidFill>
              <a:latin typeface="Calibri"/>
              <a:ea typeface="游ゴシック" panose="020B0400000000000000" pitchFamily="50" charset="-128"/>
            </a:endParaRPr>
          </a:p>
          <a:p>
            <a:pPr algn="ctr" defTabSz="306064">
              <a:defRPr/>
            </a:pPr>
            <a:r>
              <a:rPr kumimoji="1" lang="ja-JP" altLang="en-US" sz="738">
                <a:solidFill>
                  <a:prstClr val="black"/>
                </a:solidFill>
                <a:latin typeface="Calibri"/>
                <a:ea typeface="游ゴシック" panose="020B0400000000000000" pitchFamily="50" charset="-128"/>
              </a:rPr>
              <a:t>愛知県豊明市・長野県上松町</a:t>
            </a:r>
          </a:p>
        </p:txBody>
      </p:sp>
      <p:sp>
        <p:nvSpPr>
          <p:cNvPr id="5" name="正方形/長方形 4">
            <a:extLst>
              <a:ext uri="{FF2B5EF4-FFF2-40B4-BE49-F238E27FC236}">
                <a16:creationId xmlns:a16="http://schemas.microsoft.com/office/drawing/2014/main" id="{E52B208A-7D30-0E52-C51A-7DF346E78028}"/>
              </a:ext>
            </a:extLst>
          </p:cNvPr>
          <p:cNvSpPr/>
          <p:nvPr/>
        </p:nvSpPr>
        <p:spPr>
          <a:xfrm>
            <a:off x="8696325" y="6429908"/>
            <a:ext cx="390878"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5</a:t>
            </a:fld>
            <a:endParaRPr kumimoji="1" lang="ja-JP" altLang="en-US" sz="1400" b="1"/>
          </a:p>
        </p:txBody>
      </p:sp>
    </p:spTree>
    <p:extLst>
      <p:ext uri="{BB962C8B-B14F-4D97-AF65-F5344CB8AC3E}">
        <p14:creationId xmlns:p14="http://schemas.microsoft.com/office/powerpoint/2010/main" val="102216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51885A6-2435-323A-7FA5-22FF013F6BD5}"/>
              </a:ext>
            </a:extLst>
          </p:cNvPr>
          <p:cNvSpPr txBox="1"/>
          <p:nvPr/>
        </p:nvSpPr>
        <p:spPr>
          <a:xfrm>
            <a:off x="806335" y="1479666"/>
            <a:ext cx="5561214" cy="584775"/>
          </a:xfrm>
          <a:prstGeom prst="rect">
            <a:avLst/>
          </a:prstGeom>
          <a:noFill/>
        </p:spPr>
        <p:txBody>
          <a:bodyPr wrap="square" rtlCol="0">
            <a:spAutoFit/>
          </a:bodyPr>
          <a:lstStyle/>
          <a:p>
            <a:r>
              <a:rPr kumimoji="1" lang="ja-JP" altLang="en-US" sz="3200" b="1" u="sng">
                <a:solidFill>
                  <a:schemeClr val="bg1">
                    <a:lumMod val="85000"/>
                  </a:schemeClr>
                </a:solidFill>
              </a:rPr>
              <a:t>１　森林環境譲与税</a:t>
            </a:r>
          </a:p>
        </p:txBody>
      </p:sp>
      <p:sp>
        <p:nvSpPr>
          <p:cNvPr id="5" name="テキスト ボックス 4">
            <a:extLst>
              <a:ext uri="{FF2B5EF4-FFF2-40B4-BE49-F238E27FC236}">
                <a16:creationId xmlns:a16="http://schemas.microsoft.com/office/drawing/2014/main" id="{6ABF3273-C795-AA34-5EBA-9DAA525D8283}"/>
              </a:ext>
            </a:extLst>
          </p:cNvPr>
          <p:cNvSpPr txBox="1"/>
          <p:nvPr/>
        </p:nvSpPr>
        <p:spPr>
          <a:xfrm>
            <a:off x="809107" y="2380212"/>
            <a:ext cx="5561214" cy="584775"/>
          </a:xfrm>
          <a:prstGeom prst="rect">
            <a:avLst/>
          </a:prstGeom>
          <a:noFill/>
        </p:spPr>
        <p:txBody>
          <a:bodyPr wrap="square" rtlCol="0">
            <a:spAutoFit/>
          </a:bodyPr>
          <a:lstStyle/>
          <a:p>
            <a:r>
              <a:rPr kumimoji="1" lang="ja-JP" altLang="en-US" sz="3200" b="1" u="sng"/>
              <a:t>２　企業の森林づくり</a:t>
            </a:r>
          </a:p>
        </p:txBody>
      </p:sp>
      <p:sp>
        <p:nvSpPr>
          <p:cNvPr id="6" name="テキスト ボックス 5">
            <a:extLst>
              <a:ext uri="{FF2B5EF4-FFF2-40B4-BE49-F238E27FC236}">
                <a16:creationId xmlns:a16="http://schemas.microsoft.com/office/drawing/2014/main" id="{60069E38-D26E-9340-79AB-A634840F926E}"/>
              </a:ext>
            </a:extLst>
          </p:cNvPr>
          <p:cNvSpPr txBox="1"/>
          <p:nvPr/>
        </p:nvSpPr>
        <p:spPr>
          <a:xfrm>
            <a:off x="811879" y="3181007"/>
            <a:ext cx="5561214" cy="584775"/>
          </a:xfrm>
          <a:prstGeom prst="rect">
            <a:avLst/>
          </a:prstGeom>
          <a:noFill/>
        </p:spPr>
        <p:txBody>
          <a:bodyPr wrap="square" rtlCol="0">
            <a:spAutoFit/>
          </a:bodyPr>
          <a:lstStyle/>
          <a:p>
            <a:r>
              <a:rPr kumimoji="1" lang="ja-JP" altLang="en-US" sz="3200" b="1" u="sng">
                <a:solidFill>
                  <a:schemeClr val="bg1">
                    <a:lumMod val="85000"/>
                  </a:schemeClr>
                </a:solidFill>
              </a:rPr>
              <a:t>３　森林サービス産業</a:t>
            </a:r>
          </a:p>
        </p:txBody>
      </p:sp>
      <p:sp>
        <p:nvSpPr>
          <p:cNvPr id="2" name="正方形/長方形 1">
            <a:extLst>
              <a:ext uri="{FF2B5EF4-FFF2-40B4-BE49-F238E27FC236}">
                <a16:creationId xmlns:a16="http://schemas.microsoft.com/office/drawing/2014/main" id="{76456F82-A6C0-C68D-A9E4-5175EB8B70AE}"/>
              </a:ext>
            </a:extLst>
          </p:cNvPr>
          <p:cNvSpPr/>
          <p:nvPr/>
        </p:nvSpPr>
        <p:spPr>
          <a:xfrm>
            <a:off x="8696325" y="6429908"/>
            <a:ext cx="390878"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6</a:t>
            </a:fld>
            <a:endParaRPr kumimoji="1" lang="ja-JP" altLang="en-US" sz="1400" b="1"/>
          </a:p>
        </p:txBody>
      </p:sp>
    </p:spTree>
    <p:extLst>
      <p:ext uri="{BB962C8B-B14F-4D97-AF65-F5344CB8AC3E}">
        <p14:creationId xmlns:p14="http://schemas.microsoft.com/office/powerpoint/2010/main" val="372790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正方形/長方形 75">
            <a:extLst>
              <a:ext uri="{FF2B5EF4-FFF2-40B4-BE49-F238E27FC236}">
                <a16:creationId xmlns:a16="http://schemas.microsoft.com/office/drawing/2014/main" id="{8AE4F34C-14AC-1AF5-AE1D-B2BAC423E2D7}"/>
              </a:ext>
            </a:extLst>
          </p:cNvPr>
          <p:cNvSpPr/>
          <p:nvPr/>
        </p:nvSpPr>
        <p:spPr>
          <a:xfrm>
            <a:off x="851329" y="1941050"/>
            <a:ext cx="4100883" cy="44497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 name="タイトル 1">
            <a:extLst>
              <a:ext uri="{FF2B5EF4-FFF2-40B4-BE49-F238E27FC236}">
                <a16:creationId xmlns:a16="http://schemas.microsoft.com/office/drawing/2014/main" id="{0D88F922-4597-80E4-22AC-B1188C1BEBF5}"/>
              </a:ext>
            </a:extLst>
          </p:cNvPr>
          <p:cNvSpPr txBox="1">
            <a:spLocks/>
          </p:cNvSpPr>
          <p:nvPr/>
        </p:nvSpPr>
        <p:spPr>
          <a:xfrm>
            <a:off x="351693" y="272385"/>
            <a:ext cx="8276970" cy="531692"/>
          </a:xfrm>
          <a:prstGeom prst="rect">
            <a:avLst/>
          </a:prstGeom>
        </p:spPr>
        <p:txBody>
          <a:bodyPr vert="horz" lIns="265846" tIns="42203" rIns="84406" bIns="42203" rtlCol="0" anchor="ctr">
            <a:normAutofit/>
          </a:bodyPr>
          <a:lstStyle>
            <a:lvl1pPr algn="l" defTabSz="1087873" rtl="0" eaLnBrk="1" latinLnBrk="0" hangingPunct="1">
              <a:lnSpc>
                <a:spcPct val="90000"/>
              </a:lnSpc>
              <a:spcBef>
                <a:spcPct val="0"/>
              </a:spcBef>
              <a:buNone/>
              <a:defRPr kumimoji="1" sz="2100" b="1" kern="1200">
                <a:solidFill>
                  <a:schemeClr val="tx1">
                    <a:lumMod val="75000"/>
                    <a:lumOff val="25000"/>
                  </a:schemeClr>
                </a:solidFill>
                <a:latin typeface="游ゴシック" panose="020B0400000000000000" pitchFamily="50" charset="-128"/>
                <a:ea typeface="游ゴシック" panose="020B0400000000000000" pitchFamily="50" charset="-128"/>
                <a:cs typeface="+mj-cs"/>
              </a:defRPr>
            </a:lvl1pPr>
          </a:lstStyle>
          <a:p>
            <a:pPr>
              <a:defRPr/>
            </a:pPr>
            <a:r>
              <a:rPr lang="ja-JP" altLang="en-US" sz="2000">
                <a:solidFill>
                  <a:sysClr val="windowText" lastClr="000000">
                    <a:lumMod val="75000"/>
                    <a:lumOff val="25000"/>
                  </a:sysClr>
                </a:solidFill>
                <a:latin typeface="ＭＳ ゴシック" panose="020B0609070205080204" pitchFamily="49" charset="-128"/>
                <a:ea typeface="ＭＳ ゴシック" panose="020B0609070205080204" pitchFamily="49" charset="-128"/>
              </a:rPr>
              <a:t>企業の森林づくりに関わる世界の趨勢</a:t>
            </a:r>
          </a:p>
        </p:txBody>
      </p:sp>
      <p:sp>
        <p:nvSpPr>
          <p:cNvPr id="5" name="コンテンツ プレースホルダー 57">
            <a:extLst>
              <a:ext uri="{FF2B5EF4-FFF2-40B4-BE49-F238E27FC236}">
                <a16:creationId xmlns:a16="http://schemas.microsoft.com/office/drawing/2014/main" id="{A00969A1-4275-85FC-1CA2-6D4167C14E9C}"/>
              </a:ext>
            </a:extLst>
          </p:cNvPr>
          <p:cNvSpPr txBox="1">
            <a:spLocks/>
          </p:cNvSpPr>
          <p:nvPr/>
        </p:nvSpPr>
        <p:spPr>
          <a:xfrm>
            <a:off x="476579" y="742013"/>
            <a:ext cx="8414872" cy="976875"/>
          </a:xfrm>
          <a:prstGeom prst="roundRect">
            <a:avLst>
              <a:gd name="adj" fmla="val 0"/>
            </a:avLst>
          </a:prstGeom>
          <a:ln w="19050" cmpd="sng">
            <a:solidFill>
              <a:sysClr val="windowText" lastClr="000000">
                <a:lumMod val="75000"/>
                <a:lumOff val="25000"/>
              </a:sysClr>
            </a:solidFill>
            <a:prstDash val="solid"/>
          </a:ln>
        </p:spPr>
        <p:txBody>
          <a:bodyPr vert="horz" lIns="84406" tIns="33231" rIns="84406" bIns="33231" rtlCol="0" anchor="ctr" anchorCtr="0">
            <a:noAutofit/>
          </a:bodyPr>
          <a:lstStyle>
            <a:lvl1pPr marL="171450" indent="-171450" algn="l" defTabSz="1087873" rtl="0" eaLnBrk="1" latinLnBrk="0" hangingPunct="1">
              <a:lnSpc>
                <a:spcPct val="100000"/>
              </a:lnSpc>
              <a:spcBef>
                <a:spcPts val="600"/>
              </a:spcBef>
              <a:buFont typeface="Wingdings" panose="05000000000000000000" pitchFamily="2" charset="2"/>
              <a:buChar char="n"/>
              <a:defRPr kumimoji="1" sz="1400" kern="1200">
                <a:solidFill>
                  <a:schemeClr val="tx1"/>
                </a:solidFill>
                <a:latin typeface="Yu Gothic UI" panose="020B0500000000000000" pitchFamily="50" charset="-128"/>
                <a:ea typeface="Yu Gothic UI" panose="020B0500000000000000" pitchFamily="50" charset="-128"/>
                <a:cs typeface="+mn-cs"/>
              </a:defRPr>
            </a:lvl1pPr>
            <a:lvl2pPr marL="71538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2pPr>
            <a:lvl3pPr marL="1259323"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3pPr>
            <a:lvl4pPr marL="1803259"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4pPr>
            <a:lvl5pPr marL="234719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5pPr>
            <a:lvl6pPr marL="2991651"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6pPr>
            <a:lvl7pPr marL="3535587"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7pPr>
            <a:lvl8pPr marL="4079524"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8pPr>
            <a:lvl9pPr marL="4623460"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9pPr>
          </a:lstStyle>
          <a:p>
            <a:pPr>
              <a:buClr>
                <a:sysClr val="windowText" lastClr="000000"/>
              </a:buClr>
              <a:defRPr/>
            </a:pPr>
            <a:r>
              <a:rPr lang="ja-JP" altLang="en-US">
                <a:solidFill>
                  <a:sysClr val="windowText" lastClr="000000"/>
                </a:solidFill>
                <a:latin typeface="ＭＳ ゴシック" panose="020B0609070205080204" pitchFamily="49" charset="-128"/>
                <a:ea typeface="ＭＳ ゴシック" panose="020B0609070205080204" pitchFamily="49" charset="-128"/>
              </a:rPr>
              <a:t>国際的な気候変動対策、生物多様性保全の取組に伴い、企業活動に関連する情報開示等の動きが拡大</a:t>
            </a:r>
            <a:endParaRPr lang="en-US" altLang="ja-JP">
              <a:solidFill>
                <a:sysClr val="windowText" lastClr="000000"/>
              </a:solidFill>
              <a:latin typeface="ＭＳ ゴシック" panose="020B0609070205080204" pitchFamily="49" charset="-128"/>
              <a:ea typeface="ＭＳ ゴシック" panose="020B0609070205080204" pitchFamily="49" charset="-128"/>
            </a:endParaRPr>
          </a:p>
          <a:p>
            <a:pPr>
              <a:buClr>
                <a:sysClr val="windowText" lastClr="000000"/>
              </a:buClr>
              <a:defRPr/>
            </a:pPr>
            <a:r>
              <a:rPr lang="ja-JP" altLang="en-US">
                <a:solidFill>
                  <a:sysClr val="windowText" lastClr="000000"/>
                </a:solidFill>
                <a:latin typeface="ＭＳ ゴシック" panose="020B0609070205080204" pitchFamily="49" charset="-128"/>
                <a:ea typeface="ＭＳ ゴシック" panose="020B0609070205080204" pitchFamily="49" charset="-128"/>
              </a:rPr>
              <a:t>森林整備による</a:t>
            </a:r>
            <a:r>
              <a:rPr lang="en-US" altLang="ja-JP">
                <a:solidFill>
                  <a:sysClr val="windowText" lastClr="000000"/>
                </a:solidFill>
                <a:latin typeface="ＭＳ ゴシック" panose="020B0609070205080204" pitchFamily="49" charset="-128"/>
                <a:ea typeface="ＭＳ ゴシック" panose="020B0609070205080204" pitchFamily="49" charset="-128"/>
              </a:rPr>
              <a:t>CO</a:t>
            </a:r>
            <a:r>
              <a:rPr lang="en-US" altLang="ja-JP" baseline="-14000">
                <a:solidFill>
                  <a:sysClr val="windowText" lastClr="000000"/>
                </a:solidFill>
                <a:latin typeface="ＭＳ ゴシック" panose="020B0609070205080204" pitchFamily="49" charset="-128"/>
                <a:ea typeface="ＭＳ ゴシック" panose="020B0609070205080204" pitchFamily="49" charset="-128"/>
              </a:rPr>
              <a:t>2</a:t>
            </a:r>
            <a:r>
              <a:rPr lang="ja-JP" altLang="en-US">
                <a:solidFill>
                  <a:sysClr val="windowText" lastClr="000000"/>
                </a:solidFill>
                <a:latin typeface="ＭＳ ゴシック" panose="020B0609070205080204" pitchFamily="49" charset="-128"/>
                <a:ea typeface="ＭＳ ゴシック" panose="020B0609070205080204" pitchFamily="49" charset="-128"/>
              </a:rPr>
              <a:t>吸収や生物多様保全、木材利用による炭素貯蔵や化石資源由来の製品の代替を推進することで、持続可能な社会の実現へ貢献することが期待</a:t>
            </a:r>
            <a:endParaRPr lang="en-US" altLang="ja-JP">
              <a:solidFill>
                <a:sysClr val="windowText" lastClr="000000"/>
              </a:solidFill>
              <a:latin typeface="ＭＳ ゴシック" panose="020B0609070205080204" pitchFamily="49" charset="-128"/>
              <a:ea typeface="ＭＳ ゴシック" panose="020B0609070205080204" pitchFamily="49" charset="-128"/>
            </a:endParaRPr>
          </a:p>
        </p:txBody>
      </p:sp>
      <p:sp>
        <p:nvSpPr>
          <p:cNvPr id="4" name="正方形/長方形 3">
            <a:extLst>
              <a:ext uri="{FF2B5EF4-FFF2-40B4-BE49-F238E27FC236}">
                <a16:creationId xmlns:a16="http://schemas.microsoft.com/office/drawing/2014/main" id="{7C98775D-EA79-CBF7-DF2D-0F1B32FB7B8B}"/>
              </a:ext>
            </a:extLst>
          </p:cNvPr>
          <p:cNvSpPr/>
          <p:nvPr/>
        </p:nvSpPr>
        <p:spPr>
          <a:xfrm>
            <a:off x="5148841" y="1941049"/>
            <a:ext cx="3005066" cy="246556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 name="正方形/長方形 5">
            <a:extLst>
              <a:ext uri="{FF2B5EF4-FFF2-40B4-BE49-F238E27FC236}">
                <a16:creationId xmlns:a16="http://schemas.microsoft.com/office/drawing/2014/main" id="{B33EBAD4-1788-8A89-3A24-977BB5C0C434}"/>
              </a:ext>
            </a:extLst>
          </p:cNvPr>
          <p:cNvSpPr/>
          <p:nvPr/>
        </p:nvSpPr>
        <p:spPr>
          <a:xfrm>
            <a:off x="5148840" y="4476883"/>
            <a:ext cx="3005066" cy="1929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7" name="正方形/長方形 6">
            <a:extLst>
              <a:ext uri="{FF2B5EF4-FFF2-40B4-BE49-F238E27FC236}">
                <a16:creationId xmlns:a16="http://schemas.microsoft.com/office/drawing/2014/main" id="{F199FC7C-BEEB-25E8-EEBF-F78EC3F75B76}"/>
              </a:ext>
            </a:extLst>
          </p:cNvPr>
          <p:cNvSpPr/>
          <p:nvPr/>
        </p:nvSpPr>
        <p:spPr>
          <a:xfrm>
            <a:off x="5587513" y="2118195"/>
            <a:ext cx="2303585" cy="1527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pic>
        <p:nvPicPr>
          <p:cNvPr id="15" name="図 14">
            <a:extLst>
              <a:ext uri="{FF2B5EF4-FFF2-40B4-BE49-F238E27FC236}">
                <a16:creationId xmlns:a16="http://schemas.microsoft.com/office/drawing/2014/main" id="{1A304B17-484B-2ED2-91FA-4E34578ADA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7374" y="3823761"/>
            <a:ext cx="692387" cy="332805"/>
          </a:xfrm>
          <a:prstGeom prst="rect">
            <a:avLst/>
          </a:prstGeom>
        </p:spPr>
      </p:pic>
      <p:sp>
        <p:nvSpPr>
          <p:cNvPr id="16" name="正方形/長方形 15">
            <a:extLst>
              <a:ext uri="{FF2B5EF4-FFF2-40B4-BE49-F238E27FC236}">
                <a16:creationId xmlns:a16="http://schemas.microsoft.com/office/drawing/2014/main" id="{A0AE9F9E-0FC1-4C3D-04F1-F7E3578D3F6B}"/>
              </a:ext>
            </a:extLst>
          </p:cNvPr>
          <p:cNvSpPr/>
          <p:nvPr/>
        </p:nvSpPr>
        <p:spPr>
          <a:xfrm>
            <a:off x="5594005" y="3763960"/>
            <a:ext cx="2303584" cy="11298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7" name="テキスト ボックス 16">
            <a:extLst>
              <a:ext uri="{FF2B5EF4-FFF2-40B4-BE49-F238E27FC236}">
                <a16:creationId xmlns:a16="http://schemas.microsoft.com/office/drawing/2014/main" id="{96E9E6A6-7B1D-A3F1-1DB7-1744A30E34B7}"/>
              </a:ext>
            </a:extLst>
          </p:cNvPr>
          <p:cNvSpPr txBox="1"/>
          <p:nvPr/>
        </p:nvSpPr>
        <p:spPr>
          <a:xfrm>
            <a:off x="5662341" y="4138064"/>
            <a:ext cx="2209811" cy="707886"/>
          </a:xfrm>
          <a:prstGeom prst="rect">
            <a:avLst/>
          </a:prstGeom>
          <a:noFill/>
        </p:spPr>
        <p:txBody>
          <a:bodyPr wrap="square" rtlCol="0">
            <a:spAutoFit/>
          </a:bodyPr>
          <a:lstStyle/>
          <a:p>
            <a:pPr>
              <a:lnSpc>
                <a:spcPts val="1200"/>
              </a:lnSpc>
            </a:pPr>
            <a:r>
              <a:rPr lang="ja-JP" altLang="en-US" sz="1015">
                <a:latin typeface="游ゴシック Medium" panose="020B0500000000000000" pitchFamily="50" charset="-128"/>
                <a:ea typeface="游ゴシック Medium" panose="020B0500000000000000" pitchFamily="50" charset="-128"/>
              </a:rPr>
              <a:t>気候変動、森林、水セキュリティの分野における質問書への回答を通じた情報開示</a:t>
            </a:r>
            <a:endParaRPr lang="en-US" altLang="ja-JP" sz="1015">
              <a:latin typeface="游ゴシック Medium" panose="020B0500000000000000" pitchFamily="50" charset="-128"/>
              <a:ea typeface="游ゴシック Medium" panose="020B0500000000000000" pitchFamily="50" charset="-128"/>
            </a:endParaRPr>
          </a:p>
          <a:p>
            <a:pPr>
              <a:lnSpc>
                <a:spcPts val="1200"/>
              </a:lnSpc>
            </a:pPr>
            <a:r>
              <a:rPr lang="en-US" altLang="ja-JP" sz="1015">
                <a:latin typeface="游ゴシック Medium" panose="020B0500000000000000" pitchFamily="50" charset="-128"/>
                <a:ea typeface="游ゴシック Medium" panose="020B0500000000000000" pitchFamily="50" charset="-128"/>
              </a:rPr>
              <a:t>(</a:t>
            </a:r>
            <a:r>
              <a:rPr lang="ja-JP" altLang="en-US" sz="1015">
                <a:latin typeface="游ゴシック Medium" panose="020B0500000000000000" pitchFamily="50" charset="-128"/>
                <a:ea typeface="游ゴシック Medium" panose="020B0500000000000000" pitchFamily="50" charset="-128"/>
              </a:rPr>
              <a:t>生物多様性指標追加を検討</a:t>
            </a:r>
            <a:r>
              <a:rPr lang="en-US" altLang="ja-JP" sz="1015">
                <a:latin typeface="游ゴシック Medium" panose="020B0500000000000000" pitchFamily="50" charset="-128"/>
                <a:ea typeface="游ゴシック Medium" panose="020B0500000000000000" pitchFamily="50" charset="-128"/>
              </a:rPr>
              <a:t>)</a:t>
            </a:r>
            <a:endParaRPr lang="ja-JP" altLang="en-US" sz="1015">
              <a:latin typeface="游ゴシック Medium" panose="020B0500000000000000" pitchFamily="50" charset="-128"/>
              <a:ea typeface="游ゴシック Medium" panose="020B0500000000000000" pitchFamily="50" charset="-128"/>
            </a:endParaRPr>
          </a:p>
        </p:txBody>
      </p:sp>
      <p:sp>
        <p:nvSpPr>
          <p:cNvPr id="18" name="テキスト ボックス 17">
            <a:extLst>
              <a:ext uri="{FF2B5EF4-FFF2-40B4-BE49-F238E27FC236}">
                <a16:creationId xmlns:a16="http://schemas.microsoft.com/office/drawing/2014/main" id="{184B6F7B-612A-AB8C-B84A-0E4C6480A9E2}"/>
              </a:ext>
            </a:extLst>
          </p:cNvPr>
          <p:cNvSpPr txBox="1"/>
          <p:nvPr/>
        </p:nvSpPr>
        <p:spPr>
          <a:xfrm>
            <a:off x="5662341" y="3838862"/>
            <a:ext cx="1630126" cy="291170"/>
          </a:xfrm>
          <a:prstGeom prst="rect">
            <a:avLst/>
          </a:prstGeom>
          <a:noFill/>
        </p:spPr>
        <p:txBody>
          <a:bodyPr wrap="square" rtlCol="0">
            <a:spAutoFit/>
          </a:bodyPr>
          <a:lstStyle/>
          <a:p>
            <a:pPr marL="167058" indent="-167058">
              <a:buFont typeface="Wingdings" panose="05000000000000000000" pitchFamily="2" charset="2"/>
              <a:buChar char="n"/>
            </a:pPr>
            <a:r>
              <a:rPr lang="en-US" altLang="ja-JP" sz="1292" b="1">
                <a:latin typeface="+mn-ea"/>
              </a:rPr>
              <a:t>CDP</a:t>
            </a:r>
            <a:endParaRPr lang="ja-JP" altLang="en-US" sz="1108">
              <a:latin typeface="游ゴシック Medium" panose="020B0500000000000000" pitchFamily="50" charset="-128"/>
              <a:ea typeface="游ゴシック Medium" panose="020B0500000000000000" pitchFamily="50" charset="-128"/>
            </a:endParaRPr>
          </a:p>
        </p:txBody>
      </p:sp>
      <p:pic>
        <p:nvPicPr>
          <p:cNvPr id="20" name="図 19">
            <a:extLst>
              <a:ext uri="{FF2B5EF4-FFF2-40B4-BE49-F238E27FC236}">
                <a16:creationId xmlns:a16="http://schemas.microsoft.com/office/drawing/2014/main" id="{94640C2B-04E1-A2F3-71C0-6F06248D209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7030"/>
          <a:stretch/>
        </p:blipFill>
        <p:spPr>
          <a:xfrm>
            <a:off x="7337478" y="5036092"/>
            <a:ext cx="469574" cy="524536"/>
          </a:xfrm>
          <a:prstGeom prst="rect">
            <a:avLst/>
          </a:prstGeom>
        </p:spPr>
      </p:pic>
      <p:pic>
        <p:nvPicPr>
          <p:cNvPr id="22" name="図 21">
            <a:extLst>
              <a:ext uri="{FF2B5EF4-FFF2-40B4-BE49-F238E27FC236}">
                <a16:creationId xmlns:a16="http://schemas.microsoft.com/office/drawing/2014/main" id="{47B011B9-2D70-EC2F-C03A-933C4DCB352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033824" y="2186391"/>
            <a:ext cx="756170" cy="292849"/>
          </a:xfrm>
          <a:prstGeom prst="rect">
            <a:avLst/>
          </a:prstGeom>
        </p:spPr>
      </p:pic>
      <p:sp>
        <p:nvSpPr>
          <p:cNvPr id="23" name="正方形/長方形 22">
            <a:extLst>
              <a:ext uri="{FF2B5EF4-FFF2-40B4-BE49-F238E27FC236}">
                <a16:creationId xmlns:a16="http://schemas.microsoft.com/office/drawing/2014/main" id="{D3FA5BEA-24A8-B57B-34B4-8E4F48285ADD}"/>
              </a:ext>
            </a:extLst>
          </p:cNvPr>
          <p:cNvSpPr/>
          <p:nvPr/>
        </p:nvSpPr>
        <p:spPr>
          <a:xfrm>
            <a:off x="5594005" y="4996273"/>
            <a:ext cx="2291242" cy="1242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1" name="テキスト ボックス 30">
            <a:extLst>
              <a:ext uri="{FF2B5EF4-FFF2-40B4-BE49-F238E27FC236}">
                <a16:creationId xmlns:a16="http://schemas.microsoft.com/office/drawing/2014/main" id="{F9B1C437-904C-DF4A-08AB-ACEC347F5B74}"/>
              </a:ext>
            </a:extLst>
          </p:cNvPr>
          <p:cNvSpPr txBox="1"/>
          <p:nvPr/>
        </p:nvSpPr>
        <p:spPr>
          <a:xfrm>
            <a:off x="5675436" y="2281888"/>
            <a:ext cx="2264021" cy="1378647"/>
          </a:xfrm>
          <a:prstGeom prst="rect">
            <a:avLst/>
          </a:prstGeom>
          <a:noFill/>
        </p:spPr>
        <p:txBody>
          <a:bodyPr wrap="square" rtlCol="0">
            <a:spAutoFit/>
          </a:bodyPr>
          <a:lstStyle/>
          <a:p>
            <a:pPr marL="167058" indent="-167058">
              <a:buFont typeface="Wingdings" panose="05000000000000000000" pitchFamily="2" charset="2"/>
              <a:buChar char="n"/>
            </a:pPr>
            <a:r>
              <a:rPr lang="en-US" altLang="ja-JP" sz="1292" b="1">
                <a:latin typeface="+mn-ea"/>
                <a:ea typeface="游ゴシック Medium" panose="020B0500000000000000" pitchFamily="50" charset="-128"/>
              </a:rPr>
              <a:t>TCFD</a:t>
            </a:r>
          </a:p>
          <a:p>
            <a:r>
              <a:rPr lang="en-US" altLang="ja-JP" sz="1292" b="1">
                <a:latin typeface="+mn-ea"/>
              </a:rPr>
              <a:t>( </a:t>
            </a:r>
            <a:r>
              <a:rPr lang="ja-JP" altLang="en-US" sz="1292" b="1">
                <a:latin typeface="+mn-ea"/>
              </a:rPr>
              <a:t>気候関連財務情報開示</a:t>
            </a:r>
            <a:endParaRPr lang="en-US" altLang="ja-JP" sz="1292" b="1">
              <a:latin typeface="+mn-ea"/>
            </a:endParaRPr>
          </a:p>
          <a:p>
            <a:pPr indent="83529"/>
            <a:r>
              <a:rPr lang="ja-JP" altLang="en-US" sz="1292" b="1">
                <a:latin typeface="+mn-ea"/>
              </a:rPr>
              <a:t>タスクフォース </a:t>
            </a:r>
            <a:r>
              <a:rPr lang="en-US" altLang="ja-JP" sz="1292" b="1">
                <a:latin typeface="+mn-ea"/>
              </a:rPr>
              <a:t>)</a:t>
            </a:r>
          </a:p>
          <a:p>
            <a:pPr>
              <a:lnSpc>
                <a:spcPts val="1200"/>
              </a:lnSpc>
              <a:spcBef>
                <a:spcPts val="554"/>
              </a:spcBef>
            </a:pPr>
            <a:r>
              <a:rPr lang="ja-JP" altLang="en-US" sz="1108">
                <a:latin typeface="游ゴシック Medium" panose="020B0500000000000000" pitchFamily="50" charset="-128"/>
                <a:ea typeface="游ゴシック Medium" panose="020B0500000000000000" pitchFamily="50" charset="-128"/>
              </a:rPr>
              <a:t>気候関連情報開示の枠組</a:t>
            </a:r>
            <a:r>
              <a:rPr lang="en-US" altLang="ja-JP" sz="1108">
                <a:latin typeface="游ゴシック Medium" panose="020B0500000000000000" pitchFamily="50" charset="-128"/>
                <a:ea typeface="游ゴシック Medium" panose="020B0500000000000000" pitchFamily="50" charset="-128"/>
              </a:rPr>
              <a:t>(</a:t>
            </a:r>
            <a:r>
              <a:rPr lang="ja-JP" altLang="en-US" sz="1108">
                <a:latin typeface="游ゴシック Medium" panose="020B0500000000000000" pitchFamily="50" charset="-128"/>
                <a:ea typeface="游ゴシック Medium" panose="020B0500000000000000" pitchFamily="50" charset="-128"/>
              </a:rPr>
              <a:t>開示推奨項目：ガバナンス、戦略、リスク管理、指標・目標</a:t>
            </a:r>
            <a:r>
              <a:rPr lang="en-US" altLang="ja-JP" sz="1108">
                <a:latin typeface="游ゴシック Medium" panose="020B0500000000000000" pitchFamily="50" charset="-128"/>
                <a:ea typeface="游ゴシック Medium" panose="020B0500000000000000" pitchFamily="50" charset="-128"/>
              </a:rPr>
              <a:t>)</a:t>
            </a:r>
          </a:p>
          <a:p>
            <a:pPr>
              <a:lnSpc>
                <a:spcPts val="462"/>
              </a:lnSpc>
              <a:spcBef>
                <a:spcPts val="554"/>
              </a:spcBef>
            </a:pPr>
            <a:r>
              <a:rPr lang="en-US" altLang="ja-JP" sz="738">
                <a:latin typeface="游ゴシック Medium" panose="020B0500000000000000" pitchFamily="50" charset="-128"/>
                <a:ea typeface="游ゴシック Medium" panose="020B0500000000000000" pitchFamily="50" charset="-128"/>
              </a:rPr>
              <a:t>※</a:t>
            </a:r>
            <a:r>
              <a:rPr lang="ja-JP" altLang="en-US" sz="738">
                <a:latin typeface="游ゴシック Medium" panose="020B0500000000000000" pitchFamily="50" charset="-128"/>
                <a:ea typeface="游ゴシック Medium" panose="020B0500000000000000" pitchFamily="50" charset="-128"/>
              </a:rPr>
              <a:t>国際会計基準（</a:t>
            </a:r>
            <a:r>
              <a:rPr lang="en-US" altLang="ja-JP" sz="738">
                <a:latin typeface="游ゴシック Medium" panose="020B0500000000000000" pitchFamily="50" charset="-128"/>
                <a:ea typeface="游ゴシック Medium" panose="020B0500000000000000" pitchFamily="50" charset="-128"/>
              </a:rPr>
              <a:t>IFRS</a:t>
            </a:r>
            <a:r>
              <a:rPr lang="ja-JP" altLang="en-US" sz="738">
                <a:latin typeface="游ゴシック Medium" panose="020B0500000000000000" pitchFamily="50" charset="-128"/>
                <a:ea typeface="游ゴシック Medium" panose="020B0500000000000000" pitchFamily="50" charset="-128"/>
              </a:rPr>
              <a:t>）財団の枠組みに統合</a:t>
            </a:r>
          </a:p>
        </p:txBody>
      </p:sp>
      <p:sp>
        <p:nvSpPr>
          <p:cNvPr id="32" name="テキスト ボックス 31">
            <a:extLst>
              <a:ext uri="{FF2B5EF4-FFF2-40B4-BE49-F238E27FC236}">
                <a16:creationId xmlns:a16="http://schemas.microsoft.com/office/drawing/2014/main" id="{3934A155-DEB1-EF70-12BC-773700C5BCCD}"/>
              </a:ext>
            </a:extLst>
          </p:cNvPr>
          <p:cNvSpPr txBox="1"/>
          <p:nvPr/>
        </p:nvSpPr>
        <p:spPr>
          <a:xfrm>
            <a:off x="5629534" y="5107227"/>
            <a:ext cx="1865336" cy="688843"/>
          </a:xfrm>
          <a:prstGeom prst="rect">
            <a:avLst/>
          </a:prstGeom>
          <a:noFill/>
        </p:spPr>
        <p:txBody>
          <a:bodyPr wrap="square" rtlCol="0">
            <a:spAutoFit/>
          </a:bodyPr>
          <a:lstStyle/>
          <a:p>
            <a:pPr marL="167058" indent="-167058">
              <a:buFont typeface="Wingdings" panose="05000000000000000000" pitchFamily="2" charset="2"/>
              <a:buChar char="n"/>
            </a:pPr>
            <a:r>
              <a:rPr lang="en-US" altLang="ja-JP" sz="1292" b="1">
                <a:latin typeface="+mn-ea"/>
                <a:ea typeface="游ゴシック Medium" panose="020B0500000000000000" pitchFamily="50" charset="-128"/>
              </a:rPr>
              <a:t>TNFD</a:t>
            </a:r>
          </a:p>
          <a:p>
            <a:r>
              <a:rPr lang="en-US" altLang="ja-JP" sz="1292" b="1" spc="-46">
                <a:latin typeface="+mn-ea"/>
              </a:rPr>
              <a:t>( </a:t>
            </a:r>
            <a:r>
              <a:rPr lang="ja-JP" altLang="en-US" sz="1292" b="1" spc="-46">
                <a:latin typeface="+mn-ea"/>
              </a:rPr>
              <a:t>自然関連財務情報</a:t>
            </a:r>
            <a:endParaRPr lang="en-US" altLang="ja-JP" sz="1292" b="1" spc="-46">
              <a:latin typeface="+mn-ea"/>
            </a:endParaRPr>
          </a:p>
          <a:p>
            <a:pPr indent="83529"/>
            <a:r>
              <a:rPr lang="ja-JP" altLang="en-US" sz="1292" b="1" spc="-46">
                <a:latin typeface="+mn-ea"/>
              </a:rPr>
              <a:t>開示タスクフォース </a:t>
            </a:r>
            <a:r>
              <a:rPr lang="en-US" altLang="ja-JP" sz="1292" b="1" spc="-46">
                <a:latin typeface="+mn-ea"/>
              </a:rPr>
              <a:t>)</a:t>
            </a:r>
          </a:p>
        </p:txBody>
      </p:sp>
      <p:sp>
        <p:nvSpPr>
          <p:cNvPr id="33" name="テキスト ボックス 32">
            <a:extLst>
              <a:ext uri="{FF2B5EF4-FFF2-40B4-BE49-F238E27FC236}">
                <a16:creationId xmlns:a16="http://schemas.microsoft.com/office/drawing/2014/main" id="{D23430FB-000D-880F-04CB-DEA90EB6830E}"/>
              </a:ext>
            </a:extLst>
          </p:cNvPr>
          <p:cNvSpPr txBox="1"/>
          <p:nvPr/>
        </p:nvSpPr>
        <p:spPr>
          <a:xfrm>
            <a:off x="5698916" y="5738484"/>
            <a:ext cx="1992582" cy="433324"/>
          </a:xfrm>
          <a:prstGeom prst="rect">
            <a:avLst/>
          </a:prstGeom>
          <a:noFill/>
        </p:spPr>
        <p:txBody>
          <a:bodyPr wrap="square" rtlCol="0">
            <a:spAutoFit/>
          </a:bodyPr>
          <a:lstStyle/>
          <a:p>
            <a:r>
              <a:rPr lang="ja-JP" altLang="en-US" sz="1108">
                <a:latin typeface="游ゴシック Medium" panose="020B0500000000000000" pitchFamily="50" charset="-128"/>
                <a:ea typeface="游ゴシック Medium" panose="020B0500000000000000" pitchFamily="50" charset="-128"/>
              </a:rPr>
              <a:t>自然関連情報開示の枠組</a:t>
            </a:r>
            <a:endParaRPr lang="en-US" altLang="ja-JP" sz="1108">
              <a:latin typeface="游ゴシック Medium" panose="020B0500000000000000" pitchFamily="50" charset="-128"/>
              <a:ea typeface="游ゴシック Medium" panose="020B0500000000000000" pitchFamily="50" charset="-128"/>
            </a:endParaRPr>
          </a:p>
          <a:p>
            <a:r>
              <a:rPr lang="ja-JP" altLang="en-US" sz="1108">
                <a:latin typeface="游ゴシック Medium" panose="020B0500000000000000" pitchFamily="50" charset="-128"/>
                <a:ea typeface="游ゴシック Medium" panose="020B0500000000000000" pitchFamily="50" charset="-128"/>
              </a:rPr>
              <a:t>（</a:t>
            </a:r>
            <a:r>
              <a:rPr lang="en-US" altLang="ja-JP" sz="1108">
                <a:latin typeface="游ゴシック Medium" panose="020B0500000000000000" pitchFamily="50" charset="-128"/>
                <a:ea typeface="游ゴシック Medium" panose="020B0500000000000000" pitchFamily="50" charset="-128"/>
              </a:rPr>
              <a:t>TCFD</a:t>
            </a:r>
            <a:r>
              <a:rPr lang="ja-JP" altLang="en-US" sz="1108">
                <a:latin typeface="游ゴシック Medium" panose="020B0500000000000000" pitchFamily="50" charset="-128"/>
                <a:ea typeface="游ゴシック Medium" panose="020B0500000000000000" pitchFamily="50" charset="-128"/>
              </a:rPr>
              <a:t>との一貫性を重視）</a:t>
            </a:r>
          </a:p>
        </p:txBody>
      </p:sp>
      <p:sp>
        <p:nvSpPr>
          <p:cNvPr id="34" name="テキスト ボックス 33">
            <a:extLst>
              <a:ext uri="{FF2B5EF4-FFF2-40B4-BE49-F238E27FC236}">
                <a16:creationId xmlns:a16="http://schemas.microsoft.com/office/drawing/2014/main" id="{7EDB07C6-FB30-0A0F-63C0-297AB7481480}"/>
              </a:ext>
            </a:extLst>
          </p:cNvPr>
          <p:cNvSpPr txBox="1"/>
          <p:nvPr/>
        </p:nvSpPr>
        <p:spPr>
          <a:xfrm>
            <a:off x="5135113" y="2716791"/>
            <a:ext cx="440442" cy="1353692"/>
          </a:xfrm>
          <a:prstGeom prst="rect">
            <a:avLst/>
          </a:prstGeom>
          <a:noFill/>
        </p:spPr>
        <p:txBody>
          <a:bodyPr vert="eaVert" wrap="square" rtlCol="0">
            <a:spAutoFit/>
          </a:bodyPr>
          <a:lstStyle/>
          <a:p>
            <a:r>
              <a:rPr kumimoji="1" lang="ja-JP" altLang="en-US" sz="1662" b="1">
                <a:solidFill>
                  <a:schemeClr val="accent2">
                    <a:lumMod val="75000"/>
                  </a:schemeClr>
                </a:solidFill>
              </a:rPr>
              <a:t>気候関連</a:t>
            </a:r>
          </a:p>
        </p:txBody>
      </p:sp>
      <p:sp>
        <p:nvSpPr>
          <p:cNvPr id="35" name="テキスト ボックス 34">
            <a:extLst>
              <a:ext uri="{FF2B5EF4-FFF2-40B4-BE49-F238E27FC236}">
                <a16:creationId xmlns:a16="http://schemas.microsoft.com/office/drawing/2014/main" id="{8EE26742-2A9A-4B1C-BDE8-C20689D0B102}"/>
              </a:ext>
            </a:extLst>
          </p:cNvPr>
          <p:cNvSpPr txBox="1"/>
          <p:nvPr/>
        </p:nvSpPr>
        <p:spPr>
          <a:xfrm>
            <a:off x="5133072" y="4929589"/>
            <a:ext cx="440442" cy="1353692"/>
          </a:xfrm>
          <a:prstGeom prst="rect">
            <a:avLst/>
          </a:prstGeom>
          <a:noFill/>
        </p:spPr>
        <p:txBody>
          <a:bodyPr vert="eaVert" wrap="square" rtlCol="0">
            <a:spAutoFit/>
          </a:bodyPr>
          <a:lstStyle/>
          <a:p>
            <a:r>
              <a:rPr kumimoji="1" lang="ja-JP" altLang="en-US" sz="1662" b="1">
                <a:solidFill>
                  <a:schemeClr val="accent6">
                    <a:lumMod val="75000"/>
                  </a:schemeClr>
                </a:solidFill>
              </a:rPr>
              <a:t>自然関連</a:t>
            </a:r>
          </a:p>
        </p:txBody>
      </p:sp>
      <p:sp>
        <p:nvSpPr>
          <p:cNvPr id="77" name="テキスト ボックス 76">
            <a:extLst>
              <a:ext uri="{FF2B5EF4-FFF2-40B4-BE49-F238E27FC236}">
                <a16:creationId xmlns:a16="http://schemas.microsoft.com/office/drawing/2014/main" id="{A66919B3-A23F-41C4-9062-BB8551885B11}"/>
              </a:ext>
            </a:extLst>
          </p:cNvPr>
          <p:cNvSpPr txBox="1"/>
          <p:nvPr/>
        </p:nvSpPr>
        <p:spPr>
          <a:xfrm>
            <a:off x="5493345" y="1774292"/>
            <a:ext cx="2346711" cy="291170"/>
          </a:xfrm>
          <a:prstGeom prst="rect">
            <a:avLst/>
          </a:prstGeom>
          <a:noFill/>
        </p:spPr>
        <p:txBody>
          <a:bodyPr wrap="square" rtlCol="0">
            <a:spAutoFit/>
          </a:bodyPr>
          <a:lstStyle/>
          <a:p>
            <a:pPr algn="ctr"/>
            <a:r>
              <a:rPr lang="ja-JP" altLang="en-US" sz="1292" b="1">
                <a:effectLst>
                  <a:glow rad="101600">
                    <a:schemeClr val="bg1"/>
                  </a:glow>
                </a:effectLst>
              </a:rPr>
              <a:t>＜国際イニシアティブ＞</a:t>
            </a:r>
          </a:p>
        </p:txBody>
      </p:sp>
      <p:sp>
        <p:nvSpPr>
          <p:cNvPr id="78" name="テキスト ボックス 77">
            <a:extLst>
              <a:ext uri="{FF2B5EF4-FFF2-40B4-BE49-F238E27FC236}">
                <a16:creationId xmlns:a16="http://schemas.microsoft.com/office/drawing/2014/main" id="{0ED30CEF-7921-D7A9-B1FE-EF9C989BDE26}"/>
              </a:ext>
            </a:extLst>
          </p:cNvPr>
          <p:cNvSpPr txBox="1"/>
          <p:nvPr/>
        </p:nvSpPr>
        <p:spPr>
          <a:xfrm>
            <a:off x="1906405" y="1774292"/>
            <a:ext cx="1713393" cy="291170"/>
          </a:xfrm>
          <a:prstGeom prst="rect">
            <a:avLst/>
          </a:prstGeom>
          <a:noFill/>
        </p:spPr>
        <p:txBody>
          <a:bodyPr wrap="square" rtlCol="0">
            <a:spAutoFit/>
          </a:bodyPr>
          <a:lstStyle/>
          <a:p>
            <a:pPr algn="ctr"/>
            <a:r>
              <a:rPr lang="ja-JP" altLang="en-US" sz="1292" b="1">
                <a:effectLst>
                  <a:glow rad="101600">
                    <a:schemeClr val="bg1"/>
                  </a:glow>
                </a:effectLst>
              </a:rPr>
              <a:t>＜国際的枠組み等＞</a:t>
            </a:r>
          </a:p>
        </p:txBody>
      </p:sp>
      <p:sp>
        <p:nvSpPr>
          <p:cNvPr id="88" name="正方形/長方形 87">
            <a:extLst>
              <a:ext uri="{FF2B5EF4-FFF2-40B4-BE49-F238E27FC236}">
                <a16:creationId xmlns:a16="http://schemas.microsoft.com/office/drawing/2014/main" id="{C988DFC9-C75F-90C7-5DFA-16A7F171D28F}"/>
              </a:ext>
            </a:extLst>
          </p:cNvPr>
          <p:cNvSpPr/>
          <p:nvPr/>
        </p:nvSpPr>
        <p:spPr>
          <a:xfrm>
            <a:off x="968594" y="2125512"/>
            <a:ext cx="3839720" cy="963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9" name="正方形/長方形 88">
            <a:extLst>
              <a:ext uri="{FF2B5EF4-FFF2-40B4-BE49-F238E27FC236}">
                <a16:creationId xmlns:a16="http://schemas.microsoft.com/office/drawing/2014/main" id="{6D522F78-7CAC-FA62-01C5-12CCDE5FBC67}"/>
              </a:ext>
            </a:extLst>
          </p:cNvPr>
          <p:cNvSpPr/>
          <p:nvPr/>
        </p:nvSpPr>
        <p:spPr>
          <a:xfrm>
            <a:off x="968594" y="3193633"/>
            <a:ext cx="3839719" cy="1495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0" name="正方形/長方形 89">
            <a:extLst>
              <a:ext uri="{FF2B5EF4-FFF2-40B4-BE49-F238E27FC236}">
                <a16:creationId xmlns:a16="http://schemas.microsoft.com/office/drawing/2014/main" id="{72A0081A-5B65-4AC3-8856-68BDDACC33CD}"/>
              </a:ext>
            </a:extLst>
          </p:cNvPr>
          <p:cNvSpPr/>
          <p:nvPr/>
        </p:nvSpPr>
        <p:spPr>
          <a:xfrm>
            <a:off x="968595" y="4796611"/>
            <a:ext cx="3839718" cy="1462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1" name="テキスト ボックス 90">
            <a:extLst>
              <a:ext uri="{FF2B5EF4-FFF2-40B4-BE49-F238E27FC236}">
                <a16:creationId xmlns:a16="http://schemas.microsoft.com/office/drawing/2014/main" id="{20E27DAB-A640-6D81-5065-C998FE469F80}"/>
              </a:ext>
            </a:extLst>
          </p:cNvPr>
          <p:cNvSpPr txBox="1"/>
          <p:nvPr/>
        </p:nvSpPr>
        <p:spPr>
          <a:xfrm>
            <a:off x="968592" y="2198618"/>
            <a:ext cx="3761873" cy="872497"/>
          </a:xfrm>
          <a:prstGeom prst="rect">
            <a:avLst/>
          </a:prstGeom>
          <a:noFill/>
        </p:spPr>
        <p:txBody>
          <a:bodyPr wrap="square" lIns="84406" tIns="42203" rIns="84406" bIns="42203" rtlCol="0" anchor="t">
            <a:spAutoFit/>
          </a:bodyPr>
          <a:lstStyle/>
          <a:p>
            <a:pPr marL="167058" indent="-167058">
              <a:buFont typeface="Wingdings" panose="05000000000000000000" pitchFamily="2" charset="2"/>
              <a:buChar char="n"/>
            </a:pPr>
            <a:r>
              <a:rPr lang="ja-JP" altLang="en-US" sz="1292" b="1">
                <a:latin typeface="游ゴシック"/>
                <a:ea typeface="游ゴシック"/>
              </a:rPr>
              <a:t>持続可能な開発目標</a:t>
            </a:r>
            <a:r>
              <a:rPr lang="en-US" altLang="ja-JP" sz="1292" b="1">
                <a:latin typeface="游ゴシック"/>
                <a:ea typeface="游ゴシック"/>
              </a:rPr>
              <a:t>( SDGs )</a:t>
            </a:r>
            <a:r>
              <a:rPr lang="ja-JP" altLang="en-US" sz="1292" b="1">
                <a:latin typeface="游ゴシック"/>
                <a:ea typeface="游ゴシック"/>
              </a:rPr>
              <a:t>（</a:t>
            </a:r>
            <a:r>
              <a:rPr lang="en-US" altLang="ja-JP" sz="1292" b="1">
                <a:latin typeface="游ゴシック"/>
                <a:ea typeface="游ゴシック"/>
              </a:rPr>
              <a:t>2015</a:t>
            </a:r>
            <a:r>
              <a:rPr lang="ja-JP" altLang="en-US" sz="1292" b="1">
                <a:latin typeface="游ゴシック"/>
                <a:ea typeface="游ゴシック"/>
              </a:rPr>
              <a:t>年）</a:t>
            </a:r>
            <a:endParaRPr lang="en-US" altLang="ja-JP" sz="1292" b="1">
              <a:latin typeface="游ゴシック"/>
              <a:ea typeface="游ゴシック"/>
            </a:endParaRPr>
          </a:p>
          <a:p>
            <a:pPr>
              <a:spcBef>
                <a:spcPts val="277"/>
              </a:spcBef>
            </a:pPr>
            <a:r>
              <a:rPr lang="ja-JP" altLang="en-US" sz="1108">
                <a:latin typeface="游ゴシック Medium"/>
                <a:ea typeface="游ゴシック Medium"/>
              </a:rPr>
              <a:t>国連サミットで採択</a:t>
            </a:r>
          </a:p>
          <a:p>
            <a:pPr indent="168524">
              <a:spcBef>
                <a:spcPts val="277"/>
              </a:spcBef>
            </a:pPr>
            <a:r>
              <a:rPr lang="ja-JP" altLang="en-US" sz="1108">
                <a:latin typeface="游ゴシック Medium"/>
                <a:ea typeface="游ゴシック Medium"/>
              </a:rPr>
              <a:t>目標</a:t>
            </a:r>
            <a:r>
              <a:rPr lang="en-US" altLang="ja-JP" sz="1108">
                <a:latin typeface="游ゴシック Medium"/>
                <a:ea typeface="游ゴシック Medium"/>
              </a:rPr>
              <a:t>12</a:t>
            </a:r>
            <a:r>
              <a:rPr lang="ja-JP" altLang="en-US" sz="1108">
                <a:latin typeface="游ゴシック Medium"/>
                <a:ea typeface="游ゴシック Medium"/>
              </a:rPr>
              <a:t>：持続可能な生産消費形態の確保</a:t>
            </a:r>
            <a:endParaRPr lang="en-US" altLang="ja-JP" sz="1108">
              <a:latin typeface="游ゴシック Medium"/>
              <a:ea typeface="游ゴシック Medium"/>
            </a:endParaRPr>
          </a:p>
          <a:p>
            <a:pPr indent="168524"/>
            <a:r>
              <a:rPr lang="ja-JP" altLang="en-US" sz="1108">
                <a:latin typeface="游ゴシック Medium"/>
                <a:ea typeface="游ゴシック Medium"/>
              </a:rPr>
              <a:t>目標</a:t>
            </a:r>
            <a:r>
              <a:rPr lang="en-US" altLang="ja-JP" sz="1108">
                <a:latin typeface="游ゴシック Medium"/>
                <a:ea typeface="游ゴシック Medium"/>
              </a:rPr>
              <a:t>15</a:t>
            </a:r>
            <a:r>
              <a:rPr lang="ja-JP" altLang="en-US" sz="1108">
                <a:latin typeface="游ゴシック Medium"/>
                <a:ea typeface="游ゴシック Medium"/>
              </a:rPr>
              <a:t>：持続可能な森林の経営</a:t>
            </a:r>
            <a:endParaRPr lang="en-US" altLang="ja-JP" sz="1108">
              <a:latin typeface="游ゴシック Medium"/>
              <a:ea typeface="游ゴシック Medium"/>
            </a:endParaRPr>
          </a:p>
        </p:txBody>
      </p:sp>
      <p:sp>
        <p:nvSpPr>
          <p:cNvPr id="92" name="テキスト ボックス 91">
            <a:extLst>
              <a:ext uri="{FF2B5EF4-FFF2-40B4-BE49-F238E27FC236}">
                <a16:creationId xmlns:a16="http://schemas.microsoft.com/office/drawing/2014/main" id="{CA433C11-1824-DA83-82AD-A5CF95744C17}"/>
              </a:ext>
            </a:extLst>
          </p:cNvPr>
          <p:cNvSpPr txBox="1"/>
          <p:nvPr/>
        </p:nvSpPr>
        <p:spPr>
          <a:xfrm>
            <a:off x="981302" y="3225492"/>
            <a:ext cx="3827011" cy="1445076"/>
          </a:xfrm>
          <a:prstGeom prst="rect">
            <a:avLst/>
          </a:prstGeom>
          <a:noFill/>
        </p:spPr>
        <p:txBody>
          <a:bodyPr wrap="square" rtlCol="0">
            <a:spAutoFit/>
          </a:bodyPr>
          <a:lstStyle/>
          <a:p>
            <a:pPr marL="167058" indent="-167058">
              <a:buFont typeface="Wingdings" panose="05000000000000000000" pitchFamily="2" charset="2"/>
              <a:buChar char="n"/>
            </a:pPr>
            <a:r>
              <a:rPr lang="ja-JP" altLang="en-US" sz="1292" b="1">
                <a:latin typeface="+mn-ea"/>
              </a:rPr>
              <a:t>パリ協定（</a:t>
            </a:r>
            <a:r>
              <a:rPr lang="en-US" altLang="ja-JP" sz="1292" b="1">
                <a:latin typeface="+mn-ea"/>
              </a:rPr>
              <a:t>2015</a:t>
            </a:r>
            <a:r>
              <a:rPr lang="ja-JP" altLang="en-US" sz="1292" b="1">
                <a:latin typeface="+mn-ea"/>
              </a:rPr>
              <a:t>年）に基づく</a:t>
            </a:r>
            <a:r>
              <a:rPr lang="en-US" altLang="ja-JP" sz="1292" b="1">
                <a:latin typeface="+mn-ea"/>
              </a:rPr>
              <a:t>NDC</a:t>
            </a:r>
          </a:p>
          <a:p>
            <a:pPr indent="167058"/>
            <a:r>
              <a:rPr lang="en-US" altLang="ja-JP" sz="1292" b="1">
                <a:latin typeface="+mn-ea"/>
              </a:rPr>
              <a:t>( </a:t>
            </a:r>
            <a:r>
              <a:rPr lang="ja-JP" altLang="en-US" sz="1292" b="1">
                <a:latin typeface="+mn-ea"/>
              </a:rPr>
              <a:t>国が決定する貢献</a:t>
            </a:r>
            <a:r>
              <a:rPr lang="en-US" altLang="ja-JP" sz="1292" b="1">
                <a:latin typeface="+mn-ea"/>
              </a:rPr>
              <a:t> )</a:t>
            </a:r>
            <a:r>
              <a:rPr lang="ja-JP" altLang="en-US" sz="1292" b="1">
                <a:highlight>
                  <a:srgbClr val="FFFF00"/>
                </a:highlight>
                <a:latin typeface="+mn-ea"/>
              </a:rPr>
              <a:t> </a:t>
            </a:r>
            <a:endParaRPr lang="en-US" altLang="ja-JP" sz="1292" b="1">
              <a:latin typeface="+mn-ea"/>
            </a:endParaRPr>
          </a:p>
          <a:p>
            <a:pPr>
              <a:spcBef>
                <a:spcPts val="369"/>
              </a:spcBef>
            </a:pPr>
            <a:r>
              <a:rPr lang="ja-JP" altLang="en-US" sz="1108">
                <a:latin typeface="游ゴシック Medium" panose="020B0500000000000000" pitchFamily="50" charset="-128"/>
                <a:ea typeface="游ゴシック Medium" panose="020B0500000000000000" pitchFamily="50" charset="-128"/>
              </a:rPr>
              <a:t>国連気候変動枠組条約第</a:t>
            </a:r>
            <a:r>
              <a:rPr lang="en-US" altLang="ja-JP" sz="1108">
                <a:latin typeface="游ゴシック Medium" panose="020B0500000000000000" pitchFamily="50" charset="-128"/>
                <a:ea typeface="游ゴシック Medium" panose="020B0500000000000000" pitchFamily="50" charset="-128"/>
              </a:rPr>
              <a:t>21</a:t>
            </a:r>
            <a:r>
              <a:rPr lang="ja-JP" altLang="en-US" sz="1108">
                <a:latin typeface="游ゴシック Medium" panose="020B0500000000000000" pitchFamily="50" charset="-128"/>
                <a:ea typeface="游ゴシック Medium" panose="020B0500000000000000" pitchFamily="50" charset="-128"/>
              </a:rPr>
              <a:t>回締約国会議</a:t>
            </a:r>
            <a:r>
              <a:rPr lang="en-US" altLang="ja-JP" sz="1108">
                <a:latin typeface="游ゴシック Medium" panose="020B0500000000000000" pitchFamily="50" charset="-128"/>
                <a:ea typeface="游ゴシック Medium" panose="020B0500000000000000" pitchFamily="50" charset="-128"/>
              </a:rPr>
              <a:t>(COP21)</a:t>
            </a:r>
            <a:r>
              <a:rPr lang="ja-JP" altLang="en-US" sz="1108">
                <a:latin typeface="游ゴシック Medium" panose="020B0500000000000000" pitchFamily="50" charset="-128"/>
                <a:ea typeface="游ゴシック Medium" panose="020B0500000000000000" pitchFamily="50" charset="-128"/>
              </a:rPr>
              <a:t>で採択</a:t>
            </a:r>
            <a:endParaRPr lang="en-US" altLang="ja-JP" sz="1108">
              <a:latin typeface="游ゴシック Medium" panose="020B0500000000000000" pitchFamily="50" charset="-128"/>
              <a:ea typeface="游ゴシック Medium" panose="020B0500000000000000" pitchFamily="50" charset="-128"/>
            </a:endParaRPr>
          </a:p>
          <a:p>
            <a:pPr indent="168524">
              <a:spcBef>
                <a:spcPts val="369"/>
              </a:spcBef>
            </a:pPr>
            <a:r>
              <a:rPr lang="ja-JP" altLang="en-US" sz="1108">
                <a:latin typeface="游ゴシック Medium" panose="020B0500000000000000" pitchFamily="50" charset="-128"/>
                <a:ea typeface="游ゴシック Medium" panose="020B0500000000000000" pitchFamily="50" charset="-128"/>
              </a:rPr>
              <a:t>温室効果ガスの削減目標</a:t>
            </a:r>
            <a:endParaRPr lang="en-US" altLang="ja-JP" sz="1108">
              <a:latin typeface="游ゴシック Medium" panose="020B0500000000000000" pitchFamily="50" charset="-128"/>
              <a:ea typeface="游ゴシック Medium" panose="020B0500000000000000" pitchFamily="50" charset="-128"/>
            </a:endParaRPr>
          </a:p>
          <a:p>
            <a:pPr marL="328254" indent="-159731"/>
            <a:r>
              <a:rPr lang="ja-JP" altLang="en-US" sz="1108">
                <a:latin typeface="游ゴシック Medium" panose="020B0500000000000000" pitchFamily="50" charset="-128"/>
                <a:ea typeface="游ゴシック Medium" panose="020B0500000000000000" pitchFamily="50" charset="-128"/>
              </a:rPr>
              <a:t>→ 日本は</a:t>
            </a:r>
            <a:r>
              <a:rPr lang="en-US" altLang="ja-JP" sz="1108">
                <a:latin typeface="游ゴシック Medium" panose="020B0500000000000000" pitchFamily="50" charset="-128"/>
                <a:ea typeface="游ゴシック Medium" panose="020B0500000000000000" pitchFamily="50" charset="-128"/>
              </a:rPr>
              <a:t>46</a:t>
            </a:r>
            <a:r>
              <a:rPr lang="ja-JP" altLang="en-US" sz="1108">
                <a:latin typeface="游ゴシック Medium" panose="020B0500000000000000" pitchFamily="50" charset="-128"/>
                <a:ea typeface="游ゴシック Medium" panose="020B0500000000000000" pitchFamily="50" charset="-128"/>
              </a:rPr>
              <a:t>％削減目標（</a:t>
            </a:r>
            <a:r>
              <a:rPr lang="en-US" altLang="ja-JP" sz="1108">
                <a:latin typeface="游ゴシック Medium" panose="020B0500000000000000" pitchFamily="50" charset="-128"/>
                <a:ea typeface="游ゴシック Medium" panose="020B0500000000000000" pitchFamily="50" charset="-128"/>
              </a:rPr>
              <a:t>2021</a:t>
            </a:r>
            <a:r>
              <a:rPr lang="ja-JP" altLang="en-US" sz="1108">
                <a:latin typeface="游ゴシック Medium" panose="020B0500000000000000" pitchFamily="50" charset="-128"/>
                <a:ea typeface="游ゴシック Medium" panose="020B0500000000000000" pitchFamily="50" charset="-128"/>
              </a:rPr>
              <a:t>年地球温暖化対策計画）うち</a:t>
            </a:r>
            <a:r>
              <a:rPr lang="ja-JP" altLang="en-US" sz="1108">
                <a:uFill>
                  <a:solidFill>
                    <a:srgbClr val="FFFF00"/>
                  </a:solidFill>
                </a:uFill>
                <a:latin typeface="游ゴシック Medium" panose="020B0500000000000000" pitchFamily="50" charset="-128"/>
                <a:ea typeface="游ゴシック Medium" panose="020B0500000000000000" pitchFamily="50" charset="-128"/>
              </a:rPr>
              <a:t>森林吸収量は</a:t>
            </a:r>
            <a:r>
              <a:rPr lang="en-US" altLang="ja-JP" sz="1108">
                <a:uFill>
                  <a:solidFill>
                    <a:srgbClr val="FFFF00"/>
                  </a:solidFill>
                </a:uFill>
                <a:latin typeface="游ゴシック Medium" panose="020B0500000000000000" pitchFamily="50" charset="-128"/>
                <a:ea typeface="游ゴシック Medium" panose="020B0500000000000000" pitchFamily="50" charset="-128"/>
              </a:rPr>
              <a:t>2.7</a:t>
            </a:r>
            <a:r>
              <a:rPr lang="ja-JP" altLang="en-US" sz="1108">
                <a:uFill>
                  <a:solidFill>
                    <a:srgbClr val="FFFF00"/>
                  </a:solidFill>
                </a:uFill>
                <a:latin typeface="游ゴシック Medium" panose="020B0500000000000000" pitchFamily="50" charset="-128"/>
                <a:ea typeface="游ゴシック Medium" panose="020B0500000000000000" pitchFamily="50" charset="-128"/>
              </a:rPr>
              <a:t>％貢献（伐採木材製品による炭素貯蔵量を含む。）</a:t>
            </a:r>
            <a:endParaRPr lang="en-US" altLang="ja-JP" sz="1108">
              <a:uFill>
                <a:solidFill>
                  <a:srgbClr val="FFFF00"/>
                </a:solidFill>
              </a:uFill>
              <a:latin typeface="游ゴシック Medium" panose="020B0500000000000000" pitchFamily="50" charset="-128"/>
              <a:ea typeface="游ゴシック Medium" panose="020B0500000000000000" pitchFamily="50" charset="-128"/>
            </a:endParaRPr>
          </a:p>
        </p:txBody>
      </p:sp>
      <p:sp>
        <p:nvSpPr>
          <p:cNvPr id="93" name="テキスト ボックス 92">
            <a:extLst>
              <a:ext uri="{FF2B5EF4-FFF2-40B4-BE49-F238E27FC236}">
                <a16:creationId xmlns:a16="http://schemas.microsoft.com/office/drawing/2014/main" id="{EB92A70D-ECBA-9EE5-893B-C0A8B82F76AE}"/>
              </a:ext>
            </a:extLst>
          </p:cNvPr>
          <p:cNvSpPr txBox="1"/>
          <p:nvPr/>
        </p:nvSpPr>
        <p:spPr>
          <a:xfrm>
            <a:off x="999662" y="4812378"/>
            <a:ext cx="3740370" cy="1437973"/>
          </a:xfrm>
          <a:prstGeom prst="rect">
            <a:avLst/>
          </a:prstGeom>
          <a:noFill/>
        </p:spPr>
        <p:txBody>
          <a:bodyPr wrap="square" lIns="84406" tIns="42203" rIns="84406" bIns="42203" rtlCol="0" anchor="t">
            <a:spAutoFit/>
          </a:bodyPr>
          <a:lstStyle/>
          <a:p>
            <a:pPr marL="167058" indent="-167058">
              <a:buFont typeface="Wingdings" panose="05000000000000000000" pitchFamily="2" charset="2"/>
              <a:buChar char="n"/>
            </a:pPr>
            <a:r>
              <a:rPr lang="ja-JP" altLang="en-US" sz="1292" b="1">
                <a:latin typeface="+mn-ea"/>
              </a:rPr>
              <a:t>昆明・モントリオール生物多様性枠組</a:t>
            </a:r>
            <a:endParaRPr lang="en-US" altLang="ja-JP" sz="1292" b="1">
              <a:latin typeface="+mn-ea"/>
            </a:endParaRPr>
          </a:p>
          <a:p>
            <a:pPr indent="79133"/>
            <a:r>
              <a:rPr lang="ja-JP" altLang="en-US" sz="1292" b="1">
                <a:latin typeface="游ゴシック"/>
                <a:ea typeface="游ゴシック"/>
              </a:rPr>
              <a:t>（</a:t>
            </a:r>
            <a:r>
              <a:rPr lang="en-US" altLang="ja-JP" sz="1292" b="1">
                <a:latin typeface="游ゴシック"/>
                <a:ea typeface="游ゴシック"/>
              </a:rPr>
              <a:t>2022</a:t>
            </a:r>
            <a:r>
              <a:rPr lang="ja-JP" altLang="en-US" sz="1292" b="1">
                <a:latin typeface="游ゴシック"/>
                <a:ea typeface="游ゴシック"/>
              </a:rPr>
              <a:t>年）</a:t>
            </a:r>
            <a:endParaRPr lang="en-US" altLang="ja-JP" sz="1292" b="1">
              <a:latin typeface="游ゴシック"/>
              <a:ea typeface="游ゴシック"/>
            </a:endParaRPr>
          </a:p>
          <a:p>
            <a:pPr>
              <a:spcBef>
                <a:spcPts val="369"/>
              </a:spcBef>
            </a:pPr>
            <a:r>
              <a:rPr lang="ja-JP" altLang="en-US" sz="1108">
                <a:latin typeface="游ゴシック Medium"/>
                <a:ea typeface="游ゴシック Medium"/>
              </a:rPr>
              <a:t>生物多様性条約第</a:t>
            </a:r>
            <a:r>
              <a:rPr lang="en-US" altLang="ja-JP" sz="1108">
                <a:latin typeface="游ゴシック Medium"/>
                <a:ea typeface="游ゴシック Medium"/>
              </a:rPr>
              <a:t>15</a:t>
            </a:r>
            <a:r>
              <a:rPr lang="ja-JP" altLang="en-US" sz="1108">
                <a:latin typeface="游ゴシック Medium"/>
                <a:ea typeface="游ゴシック Medium"/>
              </a:rPr>
              <a:t>回締約国会議</a:t>
            </a:r>
            <a:r>
              <a:rPr lang="en-US" altLang="ja-JP" sz="1108">
                <a:latin typeface="游ゴシック Medium"/>
                <a:ea typeface="游ゴシック Medium"/>
              </a:rPr>
              <a:t>(COP15)</a:t>
            </a:r>
            <a:r>
              <a:rPr lang="ja-JP" altLang="en-US" sz="1108">
                <a:latin typeface="游ゴシック Medium"/>
                <a:ea typeface="游ゴシック Medium"/>
              </a:rPr>
              <a:t>で採択</a:t>
            </a:r>
            <a:endParaRPr lang="en-US" altLang="ja-JP" sz="1108">
              <a:latin typeface="游ゴシック Medium"/>
              <a:ea typeface="游ゴシック Medium"/>
            </a:endParaRPr>
          </a:p>
          <a:p>
            <a:pPr marL="908561" indent="-908561">
              <a:spcBef>
                <a:spcPts val="369"/>
              </a:spcBef>
            </a:pPr>
            <a:r>
              <a:rPr lang="en-US" altLang="ja-JP" sz="1108">
                <a:latin typeface="游ゴシック Medium"/>
                <a:ea typeface="游ゴシック Medium"/>
              </a:rPr>
              <a:t>&lt;2030</a:t>
            </a:r>
            <a:r>
              <a:rPr lang="ja-JP" altLang="en-US" sz="1108">
                <a:latin typeface="游ゴシック Medium"/>
                <a:ea typeface="游ゴシック Medium"/>
              </a:rPr>
              <a:t>年までの主な目標＞</a:t>
            </a:r>
            <a:endParaRPr lang="en-US" altLang="ja-JP" sz="1108">
              <a:latin typeface="游ゴシック Medium"/>
              <a:ea typeface="游ゴシック Medium"/>
            </a:endParaRPr>
          </a:p>
          <a:p>
            <a:pPr marL="908561" indent="-908561"/>
            <a:r>
              <a:rPr lang="ja-JP" altLang="en-US" sz="1108">
                <a:latin typeface="游ゴシック Medium"/>
                <a:ea typeface="游ゴシック Medium"/>
              </a:rPr>
              <a:t>・</a:t>
            </a:r>
            <a:r>
              <a:rPr lang="en-US" altLang="ja-JP" sz="1108">
                <a:latin typeface="游ゴシック Medium"/>
                <a:ea typeface="游ゴシック Medium"/>
              </a:rPr>
              <a:t> </a:t>
            </a:r>
            <a:r>
              <a:rPr lang="ja-JP" altLang="en-US" sz="1108">
                <a:latin typeface="游ゴシック Medium"/>
                <a:ea typeface="游ゴシック Medium"/>
              </a:rPr>
              <a:t>陸・海の</a:t>
            </a:r>
            <a:r>
              <a:rPr lang="en-US" altLang="ja-JP" sz="1108">
                <a:latin typeface="游ゴシック Medium"/>
                <a:ea typeface="游ゴシック Medium"/>
              </a:rPr>
              <a:t>30</a:t>
            </a:r>
            <a:r>
              <a:rPr lang="ja-JP" altLang="en-US" sz="1108">
                <a:latin typeface="游ゴシック Medium"/>
                <a:ea typeface="游ゴシック Medium"/>
              </a:rPr>
              <a:t>％以上を保護地域として保全</a:t>
            </a:r>
            <a:endParaRPr lang="en-US" altLang="ja-JP" sz="1108">
              <a:latin typeface="游ゴシック Medium"/>
              <a:ea typeface="游ゴシック Medium"/>
            </a:endParaRPr>
          </a:p>
          <a:p>
            <a:pPr marL="168524" indent="-168524"/>
            <a:r>
              <a:rPr lang="ja-JP" altLang="en-US" sz="1108">
                <a:latin typeface="游ゴシック Medium"/>
                <a:ea typeface="游ゴシック Medium"/>
              </a:rPr>
              <a:t>・ </a:t>
            </a:r>
            <a:r>
              <a:rPr lang="en-US" altLang="ja-JP" sz="1108" err="1">
                <a:latin typeface="游ゴシック Medium"/>
                <a:ea typeface="游ゴシック Medium"/>
              </a:rPr>
              <a:t>企業による生物多様性への依存度・影響の評価、分析、情報開示</a:t>
            </a:r>
            <a:r>
              <a:rPr lang="ja-JP" altLang="en-US" sz="1108">
                <a:latin typeface="游ゴシック Medium"/>
                <a:ea typeface="游ゴシック Medium"/>
              </a:rPr>
              <a:t>の促進</a:t>
            </a:r>
          </a:p>
        </p:txBody>
      </p:sp>
      <p:pic>
        <p:nvPicPr>
          <p:cNvPr id="14" name="図 13">
            <a:extLst>
              <a:ext uri="{FF2B5EF4-FFF2-40B4-BE49-F238E27FC236}">
                <a16:creationId xmlns:a16="http://schemas.microsoft.com/office/drawing/2014/main" id="{65A63CA4-7B59-289A-14F5-147B8A83A8E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86201" y="2162895"/>
            <a:ext cx="975946" cy="975946"/>
          </a:xfrm>
          <a:prstGeom prst="rect">
            <a:avLst/>
          </a:prstGeom>
        </p:spPr>
      </p:pic>
      <p:sp>
        <p:nvSpPr>
          <p:cNvPr id="8" name="正方形/長方形 7">
            <a:extLst>
              <a:ext uri="{FF2B5EF4-FFF2-40B4-BE49-F238E27FC236}">
                <a16:creationId xmlns:a16="http://schemas.microsoft.com/office/drawing/2014/main" id="{3F25159C-31DD-BB66-74FD-5FF214D148FF}"/>
              </a:ext>
            </a:extLst>
          </p:cNvPr>
          <p:cNvSpPr/>
          <p:nvPr/>
        </p:nvSpPr>
        <p:spPr>
          <a:xfrm>
            <a:off x="8207728" y="5386382"/>
            <a:ext cx="461590" cy="1661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 name="正方形/長方形 8">
            <a:extLst>
              <a:ext uri="{FF2B5EF4-FFF2-40B4-BE49-F238E27FC236}">
                <a16:creationId xmlns:a16="http://schemas.microsoft.com/office/drawing/2014/main" id="{07D7F9AA-0ECB-F698-901D-D4D3A1271CEA}"/>
              </a:ext>
            </a:extLst>
          </p:cNvPr>
          <p:cNvSpPr/>
          <p:nvPr/>
        </p:nvSpPr>
        <p:spPr>
          <a:xfrm>
            <a:off x="8215721" y="5822965"/>
            <a:ext cx="453598" cy="1661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0" name="テキスト ボックス 9">
            <a:extLst>
              <a:ext uri="{FF2B5EF4-FFF2-40B4-BE49-F238E27FC236}">
                <a16:creationId xmlns:a16="http://schemas.microsoft.com/office/drawing/2014/main" id="{43107973-D072-57E0-99B7-8F63204CAB98}"/>
              </a:ext>
            </a:extLst>
          </p:cNvPr>
          <p:cNvSpPr txBox="1"/>
          <p:nvPr/>
        </p:nvSpPr>
        <p:spPr>
          <a:xfrm>
            <a:off x="8131762" y="5551052"/>
            <a:ext cx="1056015" cy="220188"/>
          </a:xfrm>
          <a:prstGeom prst="rect">
            <a:avLst/>
          </a:prstGeom>
          <a:noFill/>
        </p:spPr>
        <p:txBody>
          <a:bodyPr wrap="square" rtlCol="0">
            <a:spAutoFit/>
          </a:bodyPr>
          <a:lstStyle/>
          <a:p>
            <a:r>
              <a:rPr kumimoji="1" lang="ja-JP" altLang="en-US" sz="831"/>
              <a:t>情報開示の枠組み</a:t>
            </a:r>
          </a:p>
        </p:txBody>
      </p:sp>
      <p:sp>
        <p:nvSpPr>
          <p:cNvPr id="11" name="テキスト ボックス 10">
            <a:extLst>
              <a:ext uri="{FF2B5EF4-FFF2-40B4-BE49-F238E27FC236}">
                <a16:creationId xmlns:a16="http://schemas.microsoft.com/office/drawing/2014/main" id="{9D750B77-DC44-3CB7-B76D-C74161F7F2EE}"/>
              </a:ext>
            </a:extLst>
          </p:cNvPr>
          <p:cNvSpPr txBox="1"/>
          <p:nvPr/>
        </p:nvSpPr>
        <p:spPr>
          <a:xfrm>
            <a:off x="8136029" y="5990154"/>
            <a:ext cx="1056015" cy="220188"/>
          </a:xfrm>
          <a:prstGeom prst="rect">
            <a:avLst/>
          </a:prstGeom>
          <a:noFill/>
        </p:spPr>
        <p:txBody>
          <a:bodyPr wrap="square" rtlCol="0">
            <a:spAutoFit/>
          </a:bodyPr>
          <a:lstStyle/>
          <a:p>
            <a:r>
              <a:rPr lang="ja-JP" altLang="en-US" sz="831"/>
              <a:t>企業評価の取組</a:t>
            </a:r>
            <a:endParaRPr kumimoji="1" lang="ja-JP" altLang="en-US" sz="831"/>
          </a:p>
        </p:txBody>
      </p:sp>
      <p:sp>
        <p:nvSpPr>
          <p:cNvPr id="12" name="正方形/長方形 11">
            <a:extLst>
              <a:ext uri="{FF2B5EF4-FFF2-40B4-BE49-F238E27FC236}">
                <a16:creationId xmlns:a16="http://schemas.microsoft.com/office/drawing/2014/main" id="{84EDADD8-9271-6192-5755-5FF8C4F461A9}"/>
              </a:ext>
            </a:extLst>
          </p:cNvPr>
          <p:cNvSpPr/>
          <p:nvPr/>
        </p:nvSpPr>
        <p:spPr>
          <a:xfrm>
            <a:off x="8696325" y="6429908"/>
            <a:ext cx="390878"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7</a:t>
            </a:fld>
            <a:endParaRPr kumimoji="1" lang="ja-JP" altLang="en-US" sz="1400" b="1"/>
          </a:p>
        </p:txBody>
      </p:sp>
    </p:spTree>
    <p:extLst>
      <p:ext uri="{BB962C8B-B14F-4D97-AF65-F5344CB8AC3E}">
        <p14:creationId xmlns:p14="http://schemas.microsoft.com/office/powerpoint/2010/main" val="1907814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0D88F922-4597-80E4-22AC-B1188C1BEBF5}"/>
              </a:ext>
            </a:extLst>
          </p:cNvPr>
          <p:cNvSpPr txBox="1">
            <a:spLocks/>
          </p:cNvSpPr>
          <p:nvPr/>
        </p:nvSpPr>
        <p:spPr>
          <a:xfrm>
            <a:off x="0" y="76568"/>
            <a:ext cx="8966718" cy="576000"/>
          </a:xfrm>
          <a:prstGeom prst="rect">
            <a:avLst/>
          </a:prstGeom>
        </p:spPr>
        <p:txBody>
          <a:bodyPr vert="horz" lIns="288000" tIns="45720" rIns="91440" bIns="45720" rtlCol="0" anchor="ctr">
            <a:normAutofit/>
          </a:bodyPr>
          <a:lstStyle>
            <a:lvl1pPr algn="l" defTabSz="1087873" rtl="0" eaLnBrk="1" latinLnBrk="0" hangingPunct="1">
              <a:lnSpc>
                <a:spcPct val="90000"/>
              </a:lnSpc>
              <a:spcBef>
                <a:spcPct val="0"/>
              </a:spcBef>
              <a:buNone/>
              <a:defRPr kumimoji="1" sz="2100" b="1" kern="1200">
                <a:solidFill>
                  <a:schemeClr val="tx1">
                    <a:lumMod val="75000"/>
                    <a:lumOff val="25000"/>
                  </a:schemeClr>
                </a:solidFill>
                <a:latin typeface="游ゴシック" panose="020B0400000000000000" pitchFamily="50" charset="-128"/>
                <a:ea typeface="游ゴシック" panose="020B0400000000000000" pitchFamily="50" charset="-128"/>
                <a:cs typeface="+mj-cs"/>
              </a:defRPr>
            </a:lvl1pPr>
          </a:lstStyle>
          <a:p>
            <a:pPr marL="0" marR="0" lvl="0" indent="0" algn="l" defTabSz="1087873"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a:ln>
                  <a:noFill/>
                </a:ln>
                <a:solidFill>
                  <a:sysClr val="windowText" lastClr="000000">
                    <a:lumMod val="75000"/>
                    <a:lumOff val="25000"/>
                  </a:sysClr>
                </a:solidFill>
                <a:effectLst/>
                <a:uLnTx/>
                <a:uFillTx/>
                <a:latin typeface="ＭＳ ゴシック" panose="020B0609070205080204" pitchFamily="49" charset="-128"/>
                <a:ea typeface="ＭＳ ゴシック" panose="020B0609070205080204" pitchFamily="49" charset="-128"/>
              </a:rPr>
              <a:t>地球環境や社会への貢献等のため、企業等が森林づくり</a:t>
            </a:r>
          </a:p>
        </p:txBody>
      </p:sp>
      <p:sp>
        <p:nvSpPr>
          <p:cNvPr id="5" name="コンテンツ プレースホルダー 57">
            <a:extLst>
              <a:ext uri="{FF2B5EF4-FFF2-40B4-BE49-F238E27FC236}">
                <a16:creationId xmlns:a16="http://schemas.microsoft.com/office/drawing/2014/main" id="{A00969A1-4275-85FC-1CA2-6D4167C14E9C}"/>
              </a:ext>
            </a:extLst>
          </p:cNvPr>
          <p:cNvSpPr txBox="1">
            <a:spLocks/>
          </p:cNvSpPr>
          <p:nvPr/>
        </p:nvSpPr>
        <p:spPr>
          <a:xfrm>
            <a:off x="135294" y="652568"/>
            <a:ext cx="8873412" cy="576001"/>
          </a:xfrm>
          <a:prstGeom prst="roundRect">
            <a:avLst>
              <a:gd name="adj" fmla="val 0"/>
            </a:avLst>
          </a:prstGeom>
          <a:ln w="19050" cmpd="sng">
            <a:solidFill>
              <a:sysClr val="windowText" lastClr="000000">
                <a:lumMod val="75000"/>
                <a:lumOff val="25000"/>
              </a:sysClr>
            </a:solidFill>
            <a:prstDash val="solid"/>
          </a:ln>
        </p:spPr>
        <p:txBody>
          <a:bodyPr vert="horz" lIns="91440" tIns="36000" rIns="91440" bIns="36000" rtlCol="0" anchor="ctr" anchorCtr="0">
            <a:noAutofit/>
          </a:bodyPr>
          <a:lstStyle>
            <a:lvl1pPr marL="171450" indent="-171450" algn="l" defTabSz="1087873" rtl="0" eaLnBrk="1" latinLnBrk="0" hangingPunct="1">
              <a:lnSpc>
                <a:spcPct val="100000"/>
              </a:lnSpc>
              <a:spcBef>
                <a:spcPts val="600"/>
              </a:spcBef>
              <a:buFont typeface="Wingdings" panose="05000000000000000000" pitchFamily="2" charset="2"/>
              <a:buChar char="n"/>
              <a:defRPr kumimoji="1" sz="1400" kern="1200">
                <a:solidFill>
                  <a:schemeClr val="tx1"/>
                </a:solidFill>
                <a:latin typeface="Yu Gothic UI" panose="020B0500000000000000" pitchFamily="50" charset="-128"/>
                <a:ea typeface="Yu Gothic UI" panose="020B0500000000000000" pitchFamily="50" charset="-128"/>
                <a:cs typeface="+mn-cs"/>
              </a:defRPr>
            </a:lvl1pPr>
            <a:lvl2pPr marL="71538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2pPr>
            <a:lvl3pPr marL="1259323"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3pPr>
            <a:lvl4pPr marL="1803259"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4pPr>
            <a:lvl5pPr marL="2347196" indent="-171450" algn="l" defTabSz="1087873" rtl="0" eaLnBrk="1" latinLnBrk="0" hangingPunct="1">
              <a:lnSpc>
                <a:spcPct val="90000"/>
              </a:lnSpc>
              <a:spcBef>
                <a:spcPts val="595"/>
              </a:spcBef>
              <a:buFont typeface="Wingdings" panose="05000000000000000000" pitchFamily="2" charset="2"/>
              <a:buChar char="n"/>
              <a:defRPr kumimoji="1" sz="1200" kern="1200">
                <a:solidFill>
                  <a:schemeClr val="tx1"/>
                </a:solidFill>
                <a:latin typeface="Yu Gothic UI" panose="020B0500000000000000" pitchFamily="50" charset="-128"/>
                <a:ea typeface="Yu Gothic UI" panose="020B0500000000000000" pitchFamily="50" charset="-128"/>
                <a:cs typeface="+mn-cs"/>
              </a:defRPr>
            </a:lvl5pPr>
            <a:lvl6pPr marL="2991651"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6pPr>
            <a:lvl7pPr marL="3535587"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7pPr>
            <a:lvl8pPr marL="4079524"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8pPr>
            <a:lvl9pPr marL="4623460" indent="-271968" algn="l" defTabSz="1087873" rtl="0" eaLnBrk="1" latinLnBrk="0" hangingPunct="1">
              <a:lnSpc>
                <a:spcPct val="90000"/>
              </a:lnSpc>
              <a:spcBef>
                <a:spcPts val="595"/>
              </a:spcBef>
              <a:buFont typeface="Arial" panose="020B0604020202020204" pitchFamily="34" charset="0"/>
              <a:buChar char="•"/>
              <a:defRPr kumimoji="1" sz="2141" kern="1200">
                <a:solidFill>
                  <a:schemeClr val="tx1"/>
                </a:solidFill>
                <a:latin typeface="+mn-lt"/>
                <a:ea typeface="+mn-ea"/>
                <a:cs typeface="+mn-cs"/>
              </a:defRPr>
            </a:lvl9pPr>
          </a:lstStyle>
          <a:p>
            <a:pPr marL="171450" marR="0" lvl="0" indent="-171450" algn="l" defTabSz="1087873" rtl="0" eaLnBrk="1" fontAlgn="auto" latinLnBrk="0" hangingPunct="1">
              <a:lnSpc>
                <a:spcPct val="100000"/>
              </a:lnSpc>
              <a:spcBef>
                <a:spcPts val="600"/>
              </a:spcBef>
              <a:spcAft>
                <a:spcPts val="0"/>
              </a:spcAft>
              <a:buClr>
                <a:sysClr val="windowText" lastClr="000000"/>
              </a:buClr>
              <a:buSzTx/>
              <a:buFont typeface="Wingdings" panose="05000000000000000000" pitchFamily="2" charset="2"/>
              <a:buChar char="n"/>
              <a:tabLst/>
              <a:defRPr/>
            </a:pPr>
            <a:r>
              <a:rPr lang="ja-JP" altLang="en-US">
                <a:solidFill>
                  <a:sysClr val="windowText" lastClr="000000"/>
                </a:solidFill>
                <a:latin typeface="ＭＳ ゴシック" panose="020B0609070205080204" pitchFamily="49" charset="-128"/>
                <a:ea typeface="ＭＳ ゴシック" panose="020B0609070205080204" pitchFamily="49" charset="-128"/>
              </a:rPr>
              <a:t>企業理念の浸透や地域振興・環境保全への貢献等のため、多様な企業が各地で関係者と連携して森林づくり活動を具体的に展開</a:t>
            </a:r>
            <a:endParaRPr kumimoji="1" lang="ja-JP" altLang="en-US" sz="1400" b="0" i="0" u="none" strike="noStrike" kern="1200" cap="none" spc="0" normalizeH="0" baseline="0" noProof="0">
              <a:ln>
                <a:noFill/>
              </a:ln>
              <a:solidFill>
                <a:sysClr val="windowText" lastClr="000000"/>
              </a:solidFill>
              <a:effectLst/>
              <a:uLnTx/>
              <a:uFillTx/>
              <a:latin typeface="ＭＳ ゴシック" panose="020B0609070205080204" pitchFamily="49" charset="-128"/>
              <a:ea typeface="ＭＳ ゴシック" panose="020B0609070205080204" pitchFamily="49" charset="-128"/>
            </a:endParaRPr>
          </a:p>
        </p:txBody>
      </p:sp>
      <p:sp>
        <p:nvSpPr>
          <p:cNvPr id="4" name="正方形/長方形 3">
            <a:extLst>
              <a:ext uri="{FF2B5EF4-FFF2-40B4-BE49-F238E27FC236}">
                <a16:creationId xmlns:a16="http://schemas.microsoft.com/office/drawing/2014/main" id="{913CA8D8-A322-BC09-66C1-EC3D0153F6A4}"/>
              </a:ext>
            </a:extLst>
          </p:cNvPr>
          <p:cNvSpPr/>
          <p:nvPr/>
        </p:nvSpPr>
        <p:spPr>
          <a:xfrm>
            <a:off x="8655958" y="6398876"/>
            <a:ext cx="377890" cy="3825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931CED5-5C68-4994-85BB-D5A83BAF35C8}" type="slidenum">
              <a:rPr kumimoji="1" lang="ja-JP" altLang="en-US" sz="1400" b="1" smtClean="0"/>
              <a:t>8</a:t>
            </a:fld>
            <a:endParaRPr kumimoji="1" lang="ja-JP" altLang="en-US" sz="1400" b="1"/>
          </a:p>
        </p:txBody>
      </p:sp>
      <p:sp>
        <p:nvSpPr>
          <p:cNvPr id="11" name="正方形/長方形 10">
            <a:extLst>
              <a:ext uri="{FF2B5EF4-FFF2-40B4-BE49-F238E27FC236}">
                <a16:creationId xmlns:a16="http://schemas.microsoft.com/office/drawing/2014/main" id="{3B607A93-25A3-85D0-F3A1-DF83F108F7E6}"/>
              </a:ext>
            </a:extLst>
          </p:cNvPr>
          <p:cNvSpPr/>
          <p:nvPr/>
        </p:nvSpPr>
        <p:spPr>
          <a:xfrm>
            <a:off x="135294" y="1455702"/>
            <a:ext cx="4709599" cy="221426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正方形/長方形 15">
            <a:extLst>
              <a:ext uri="{FF2B5EF4-FFF2-40B4-BE49-F238E27FC236}">
                <a16:creationId xmlns:a16="http://schemas.microsoft.com/office/drawing/2014/main" id="{3EF95D35-BC9F-EF0B-7C28-42D5B8B58587}"/>
              </a:ext>
            </a:extLst>
          </p:cNvPr>
          <p:cNvSpPr/>
          <p:nvPr/>
        </p:nvSpPr>
        <p:spPr>
          <a:xfrm>
            <a:off x="-18472" y="1455702"/>
            <a:ext cx="3006435" cy="445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b="1">
                <a:solidFill>
                  <a:schemeClr val="tx1"/>
                </a:solidFill>
              </a:rPr>
              <a:t>〈</a:t>
            </a:r>
            <a:r>
              <a:rPr kumimoji="1" lang="ja-JP" altLang="en-US" b="1">
                <a:solidFill>
                  <a:schemeClr val="tx1"/>
                </a:solidFill>
              </a:rPr>
              <a:t>コクヨ株式会社</a:t>
            </a:r>
            <a:r>
              <a:rPr kumimoji="1" lang="en-US" altLang="ja-JP" b="1">
                <a:solidFill>
                  <a:schemeClr val="tx1"/>
                </a:solidFill>
              </a:rPr>
              <a:t>〉</a:t>
            </a:r>
            <a:endParaRPr kumimoji="1" lang="ja-JP" altLang="en-US" b="1">
              <a:solidFill>
                <a:schemeClr val="tx1"/>
              </a:solidFill>
            </a:endParaRPr>
          </a:p>
        </p:txBody>
      </p:sp>
      <p:sp>
        <p:nvSpPr>
          <p:cNvPr id="17" name="正方形/長方形 16">
            <a:extLst>
              <a:ext uri="{FF2B5EF4-FFF2-40B4-BE49-F238E27FC236}">
                <a16:creationId xmlns:a16="http://schemas.microsoft.com/office/drawing/2014/main" id="{BBBDAC63-14BF-F8F2-B2D3-6E38D348AA53}"/>
              </a:ext>
            </a:extLst>
          </p:cNvPr>
          <p:cNvSpPr/>
          <p:nvPr/>
        </p:nvSpPr>
        <p:spPr>
          <a:xfrm>
            <a:off x="135293" y="3743278"/>
            <a:ext cx="4709601" cy="26408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正方形/長方形 19">
            <a:extLst>
              <a:ext uri="{FF2B5EF4-FFF2-40B4-BE49-F238E27FC236}">
                <a16:creationId xmlns:a16="http://schemas.microsoft.com/office/drawing/2014/main" id="{F4401F90-A090-4F33-2D19-D6059C527816}"/>
              </a:ext>
            </a:extLst>
          </p:cNvPr>
          <p:cNvSpPr/>
          <p:nvPr/>
        </p:nvSpPr>
        <p:spPr>
          <a:xfrm>
            <a:off x="-55409" y="3817072"/>
            <a:ext cx="3006435" cy="445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b="1">
                <a:solidFill>
                  <a:schemeClr val="tx1"/>
                </a:solidFill>
              </a:rPr>
              <a:t>〈</a:t>
            </a:r>
            <a:r>
              <a:rPr kumimoji="1" lang="ja-JP" altLang="en-US" b="1">
                <a:solidFill>
                  <a:schemeClr val="tx1"/>
                </a:solidFill>
              </a:rPr>
              <a:t>株式会社山陰合同銀行</a:t>
            </a:r>
            <a:r>
              <a:rPr kumimoji="1" lang="en-US" altLang="ja-JP" b="1">
                <a:solidFill>
                  <a:schemeClr val="tx1"/>
                </a:solidFill>
              </a:rPr>
              <a:t>〉</a:t>
            </a:r>
            <a:endParaRPr kumimoji="1" lang="ja-JP" altLang="en-US" b="1">
              <a:solidFill>
                <a:schemeClr val="tx1"/>
              </a:solidFill>
            </a:endParaRPr>
          </a:p>
        </p:txBody>
      </p:sp>
      <p:sp>
        <p:nvSpPr>
          <p:cNvPr id="21" name="テキスト ボックス 20">
            <a:extLst>
              <a:ext uri="{FF2B5EF4-FFF2-40B4-BE49-F238E27FC236}">
                <a16:creationId xmlns:a16="http://schemas.microsoft.com/office/drawing/2014/main" id="{5804104C-4789-9124-3941-E9F47F982236}"/>
              </a:ext>
            </a:extLst>
          </p:cNvPr>
          <p:cNvSpPr txBox="1"/>
          <p:nvPr/>
        </p:nvSpPr>
        <p:spPr>
          <a:xfrm>
            <a:off x="73208" y="6374895"/>
            <a:ext cx="5952510" cy="246221"/>
          </a:xfrm>
          <a:prstGeom prst="rect">
            <a:avLst/>
          </a:prstGeom>
          <a:noFill/>
        </p:spPr>
        <p:txBody>
          <a:bodyPr wrap="square" rtlCol="0">
            <a:spAutoFit/>
          </a:bodyPr>
          <a:lstStyle/>
          <a:p>
            <a:r>
              <a:rPr kumimoji="1" lang="ja-JP" altLang="en-US" sz="1000"/>
              <a:t>森林づくり全国推進会議「森林づくりレポート」</a:t>
            </a:r>
            <a:r>
              <a:rPr lang="ja-JP" altLang="en-US" sz="1000">
                <a:latin typeface="+mj-ea"/>
                <a:ea typeface="+mj-ea"/>
                <a:hlinkClick r:id="rId2"/>
              </a:rPr>
              <a:t> </a:t>
            </a:r>
            <a:r>
              <a:rPr lang="en-US" altLang="ja-JP" sz="1000">
                <a:latin typeface="+mj-ea"/>
                <a:ea typeface="+mj-ea"/>
                <a:hlinkClick r:id="rId2"/>
              </a:rPr>
              <a:t>(mori-zukuri.jp)</a:t>
            </a:r>
            <a:r>
              <a:rPr kumimoji="1" lang="ja-JP" altLang="en-US" sz="1000">
                <a:latin typeface="+mj-ea"/>
                <a:ea typeface="+mj-ea"/>
              </a:rPr>
              <a:t>に</a:t>
            </a:r>
            <a:r>
              <a:rPr kumimoji="1" lang="ja-JP" altLang="en-US" sz="1000"/>
              <a:t>掲載された取組より抜粋</a:t>
            </a:r>
          </a:p>
        </p:txBody>
      </p:sp>
      <p:sp>
        <p:nvSpPr>
          <p:cNvPr id="2" name="テキスト ボックス 1">
            <a:extLst>
              <a:ext uri="{FF2B5EF4-FFF2-40B4-BE49-F238E27FC236}">
                <a16:creationId xmlns:a16="http://schemas.microsoft.com/office/drawing/2014/main" id="{051338F8-A88D-2EE7-97A6-3F598710ED9B}"/>
              </a:ext>
            </a:extLst>
          </p:cNvPr>
          <p:cNvSpPr txBox="1"/>
          <p:nvPr/>
        </p:nvSpPr>
        <p:spPr>
          <a:xfrm>
            <a:off x="2326948" y="1765873"/>
            <a:ext cx="2447632" cy="1785104"/>
          </a:xfrm>
          <a:prstGeom prst="rect">
            <a:avLst/>
          </a:prstGeom>
          <a:noFill/>
        </p:spPr>
        <p:txBody>
          <a:bodyPr wrap="square" rtlCol="0">
            <a:spAutoFit/>
          </a:bodyPr>
          <a:lstStyle/>
          <a:p>
            <a:pPr marL="92075" indent="-92075">
              <a:buFont typeface="Wingdings" panose="05000000000000000000" pitchFamily="2" charset="2"/>
              <a:buChar char="Ø"/>
            </a:pPr>
            <a:r>
              <a:rPr kumimoji="1" lang="ja-JP" altLang="en-US" sz="1100"/>
              <a:t>家具メーカーの強みを活かす地域と協働した間伐材利用と森づくりを展開。</a:t>
            </a:r>
            <a:endParaRPr kumimoji="1" lang="en-US" altLang="ja-JP" sz="1100"/>
          </a:p>
          <a:p>
            <a:pPr marL="92075" indent="-92075">
              <a:buFont typeface="Wingdings" panose="05000000000000000000" pitchFamily="2" charset="2"/>
              <a:buChar char="Ø"/>
            </a:pPr>
            <a:r>
              <a:rPr kumimoji="1" lang="en-US" altLang="ja-JP" sz="1100"/>
              <a:t>2006</a:t>
            </a:r>
            <a:r>
              <a:rPr kumimoji="1" lang="ja-JP" altLang="en-US" sz="1100"/>
              <a:t>年に高知県で「結（ゆい）の森プロジェクト」と名付け、森林保全活動を開始。対象面積は</a:t>
            </a:r>
            <a:r>
              <a:rPr kumimoji="1" lang="en-US" altLang="ja-JP" sz="1100"/>
              <a:t>5,245ha</a:t>
            </a:r>
            <a:r>
              <a:rPr kumimoji="1" lang="ja-JP" altLang="en-US" sz="1100"/>
              <a:t>、累計間伐面積は</a:t>
            </a:r>
            <a:r>
              <a:rPr kumimoji="1" lang="en-US" altLang="ja-JP" sz="1100"/>
              <a:t>2,053ha</a:t>
            </a:r>
            <a:r>
              <a:rPr kumimoji="1" lang="ja-JP" altLang="en-US" sz="1100"/>
              <a:t>まで拡大。</a:t>
            </a:r>
            <a:endParaRPr kumimoji="1" lang="en-US" altLang="ja-JP" sz="1100"/>
          </a:p>
          <a:p>
            <a:pPr marL="92075" indent="-92075">
              <a:buFont typeface="Wingdings" panose="05000000000000000000" pitchFamily="2" charset="2"/>
              <a:buChar char="Ø"/>
            </a:pPr>
            <a:r>
              <a:rPr kumimoji="1" lang="ja-JP" altLang="en-US" sz="1100">
                <a:solidFill>
                  <a:srgbClr val="000000"/>
                </a:solidFill>
                <a:latin typeface="-apple-system"/>
              </a:rPr>
              <a:t>「結の森」から生まれた木製家具ブランド</a:t>
            </a:r>
            <a:r>
              <a:rPr lang="ja-JP" altLang="en-US" sz="1100" b="0" i="0">
                <a:solidFill>
                  <a:srgbClr val="272727"/>
                </a:solidFill>
                <a:effectLst/>
                <a:latin typeface="Roboto" panose="02000000000000000000" pitchFamily="2" charset="0"/>
              </a:rPr>
              <a:t>「</a:t>
            </a:r>
            <a:r>
              <a:rPr lang="en-US" altLang="ja-JP" sz="1100" b="0" i="0" err="1">
                <a:solidFill>
                  <a:srgbClr val="272727"/>
                </a:solidFill>
                <a:effectLst/>
                <a:latin typeface="Roboto" panose="02000000000000000000" pitchFamily="2" charset="0"/>
              </a:rPr>
              <a:t>yuimori</a:t>
            </a:r>
            <a:r>
              <a:rPr lang="ja-JP" altLang="en-US" sz="1100" b="0" i="0">
                <a:solidFill>
                  <a:srgbClr val="272727"/>
                </a:solidFill>
                <a:effectLst/>
                <a:latin typeface="Roboto" panose="02000000000000000000" pitchFamily="2" charset="0"/>
              </a:rPr>
              <a:t>」を展開</a:t>
            </a:r>
            <a:r>
              <a:rPr kumimoji="1" lang="ja-JP" altLang="en-US" sz="1100">
                <a:solidFill>
                  <a:srgbClr val="000000"/>
                </a:solidFill>
                <a:latin typeface="-apple-system"/>
              </a:rPr>
              <a:t>。</a:t>
            </a:r>
            <a:endParaRPr kumimoji="1" lang="ja-JP" altLang="en-US" sz="1100"/>
          </a:p>
        </p:txBody>
      </p:sp>
      <p:pic>
        <p:nvPicPr>
          <p:cNvPr id="14" name="図 13">
            <a:extLst>
              <a:ext uri="{FF2B5EF4-FFF2-40B4-BE49-F238E27FC236}">
                <a16:creationId xmlns:a16="http://schemas.microsoft.com/office/drawing/2014/main" id="{33606068-5E39-7A01-2EAC-2E69628A9F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282" y="4452622"/>
            <a:ext cx="2238777" cy="1594281"/>
          </a:xfrm>
          <a:prstGeom prst="rect">
            <a:avLst/>
          </a:prstGeom>
        </p:spPr>
      </p:pic>
      <p:sp>
        <p:nvSpPr>
          <p:cNvPr id="22" name="テキスト ボックス 21">
            <a:extLst>
              <a:ext uri="{FF2B5EF4-FFF2-40B4-BE49-F238E27FC236}">
                <a16:creationId xmlns:a16="http://schemas.microsoft.com/office/drawing/2014/main" id="{440A19C5-508C-701C-9659-FADE65280983}"/>
              </a:ext>
            </a:extLst>
          </p:cNvPr>
          <p:cNvSpPr txBox="1"/>
          <p:nvPr/>
        </p:nvSpPr>
        <p:spPr>
          <a:xfrm>
            <a:off x="2387602" y="4213605"/>
            <a:ext cx="2485001" cy="2123658"/>
          </a:xfrm>
          <a:prstGeom prst="rect">
            <a:avLst/>
          </a:prstGeom>
          <a:noFill/>
        </p:spPr>
        <p:txBody>
          <a:bodyPr wrap="square" rtlCol="0">
            <a:spAutoFit/>
          </a:bodyPr>
          <a:lstStyle/>
          <a:p>
            <a:pPr marL="92075" indent="-92075">
              <a:buFont typeface="Wingdings" panose="05000000000000000000" pitchFamily="2" charset="2"/>
              <a:buChar char="Ø"/>
            </a:pPr>
            <a:r>
              <a:rPr lang="en-US" altLang="ja-JP" sz="1100" b="0" i="0">
                <a:effectLst/>
                <a:latin typeface="Arial" panose="020B0604020202020204" pitchFamily="34" charset="0"/>
              </a:rPr>
              <a:t>2006</a:t>
            </a:r>
            <a:r>
              <a:rPr lang="ja-JP" altLang="en-US" sz="1100" b="0" i="0">
                <a:effectLst/>
                <a:latin typeface="Arial" panose="020B0604020202020204" pitchFamily="34" charset="0"/>
              </a:rPr>
              <a:t>年から、「ふるさとの自然を守る」等の理念のもと、役職員やその家族等による植樹・下刈り等を行う、「ごうぎん希望の森」の活動を年２回実施。</a:t>
            </a:r>
            <a:endParaRPr lang="en-US" altLang="ja-JP" sz="1100" b="0" i="0">
              <a:effectLst/>
              <a:latin typeface="Arial" panose="020B0604020202020204" pitchFamily="34" charset="0"/>
            </a:endParaRPr>
          </a:p>
          <a:p>
            <a:pPr marL="92075" indent="-92075">
              <a:buFont typeface="Wingdings" panose="05000000000000000000" pitchFamily="2" charset="2"/>
              <a:buChar char="Ø"/>
            </a:pPr>
            <a:r>
              <a:rPr lang="en-US" altLang="ja-JP" sz="1100">
                <a:latin typeface="Arial" panose="020B0604020202020204" pitchFamily="34" charset="0"/>
              </a:rPr>
              <a:t>2023</a:t>
            </a:r>
            <a:r>
              <a:rPr lang="ja-JP" altLang="en-US" sz="1100">
                <a:latin typeface="Arial" panose="020B0604020202020204" pitchFamily="34" charset="0"/>
              </a:rPr>
              <a:t>年までに、</a:t>
            </a:r>
            <a:r>
              <a:rPr lang="en-US" altLang="ja-JP" sz="1100">
                <a:latin typeface="Arial" panose="020B0604020202020204" pitchFamily="34" charset="0"/>
              </a:rPr>
              <a:t>60ha</a:t>
            </a:r>
            <a:r>
              <a:rPr lang="ja-JP" altLang="en-US" sz="1100">
                <a:latin typeface="Arial" panose="020B0604020202020204" pitchFamily="34" charset="0"/>
              </a:rPr>
              <a:t>を超える対象森林で、</a:t>
            </a:r>
            <a:r>
              <a:rPr lang="en-US" altLang="ja-JP" sz="1100">
                <a:latin typeface="Arial" panose="020B0604020202020204" pitchFamily="34" charset="0"/>
              </a:rPr>
              <a:t>18,460</a:t>
            </a:r>
            <a:r>
              <a:rPr lang="ja-JP" altLang="en-US" sz="1100">
                <a:latin typeface="Arial" panose="020B0604020202020204" pitchFamily="34" charset="0"/>
              </a:rPr>
              <a:t>本の植樹や下刈り等を実施。</a:t>
            </a:r>
            <a:endParaRPr lang="en-US" altLang="ja-JP" sz="1100" b="0" i="0">
              <a:effectLst/>
              <a:latin typeface="Arial" panose="020B0604020202020204" pitchFamily="34" charset="0"/>
            </a:endParaRPr>
          </a:p>
          <a:p>
            <a:pPr marL="92075" indent="-92075">
              <a:buFont typeface="Wingdings" panose="05000000000000000000" pitchFamily="2" charset="2"/>
              <a:buChar char="Ø"/>
            </a:pPr>
            <a:r>
              <a:rPr kumimoji="1" lang="en-US" altLang="ja-JP" sz="1100">
                <a:solidFill>
                  <a:srgbClr val="000000"/>
                </a:solidFill>
                <a:latin typeface="-apple-system"/>
              </a:rPr>
              <a:t>2006</a:t>
            </a:r>
            <a:r>
              <a:rPr kumimoji="1" lang="ja-JP" altLang="en-US" sz="1100">
                <a:solidFill>
                  <a:srgbClr val="000000"/>
                </a:solidFill>
                <a:latin typeface="-apple-system"/>
              </a:rPr>
              <a:t>年から山陰両県の関係団体と</a:t>
            </a:r>
            <a:r>
              <a:rPr lang="ja-JP" altLang="en-US" sz="1100" b="0" i="0">
                <a:solidFill>
                  <a:srgbClr val="222222"/>
                </a:solidFill>
                <a:effectLst/>
                <a:latin typeface="Arial" panose="020B0604020202020204" pitchFamily="34" charset="0"/>
              </a:rPr>
              <a:t>「森林を守ろう！山陰ネットワーク会議」を発足し、各種活動を展開。</a:t>
            </a:r>
            <a:endParaRPr lang="en-US" altLang="ja-JP" sz="1100" b="0" i="0">
              <a:solidFill>
                <a:srgbClr val="FF0000"/>
              </a:solidFill>
              <a:effectLst/>
              <a:latin typeface="Arial" panose="020B0604020202020204" pitchFamily="34" charset="0"/>
            </a:endParaRPr>
          </a:p>
        </p:txBody>
      </p:sp>
      <p:grpSp>
        <p:nvGrpSpPr>
          <p:cNvPr id="35" name="グループ化 34">
            <a:extLst>
              <a:ext uri="{FF2B5EF4-FFF2-40B4-BE49-F238E27FC236}">
                <a16:creationId xmlns:a16="http://schemas.microsoft.com/office/drawing/2014/main" id="{917B6C80-D71E-D8F0-8055-9AAC74F0D71C}"/>
              </a:ext>
            </a:extLst>
          </p:cNvPr>
          <p:cNvGrpSpPr/>
          <p:nvPr/>
        </p:nvGrpSpPr>
        <p:grpSpPr>
          <a:xfrm>
            <a:off x="4941504" y="2059571"/>
            <a:ext cx="4106594" cy="3513356"/>
            <a:chOff x="4941504" y="2059571"/>
            <a:chExt cx="4106594" cy="3513356"/>
          </a:xfrm>
        </p:grpSpPr>
        <p:grpSp>
          <p:nvGrpSpPr>
            <p:cNvPr id="15" name="グループ化 14">
              <a:extLst>
                <a:ext uri="{FF2B5EF4-FFF2-40B4-BE49-F238E27FC236}">
                  <a16:creationId xmlns:a16="http://schemas.microsoft.com/office/drawing/2014/main" id="{57F5D187-E188-25D6-0457-1D08B2E0AAA1}"/>
                </a:ext>
              </a:extLst>
            </p:cNvPr>
            <p:cNvGrpSpPr/>
            <p:nvPr/>
          </p:nvGrpSpPr>
          <p:grpSpPr>
            <a:xfrm>
              <a:off x="4941504" y="2059571"/>
              <a:ext cx="4106594" cy="3513356"/>
              <a:chOff x="750136" y="2101950"/>
              <a:chExt cx="4106594" cy="3513356"/>
            </a:xfrm>
          </p:grpSpPr>
          <p:sp>
            <p:nvSpPr>
              <p:cNvPr id="19" name="正方形/長方形 18">
                <a:extLst>
                  <a:ext uri="{FF2B5EF4-FFF2-40B4-BE49-F238E27FC236}">
                    <a16:creationId xmlns:a16="http://schemas.microsoft.com/office/drawing/2014/main" id="{92AD5D9B-B6BA-F142-E167-888751427CCF}"/>
                  </a:ext>
                </a:extLst>
              </p:cNvPr>
              <p:cNvSpPr/>
              <p:nvPr/>
            </p:nvSpPr>
            <p:spPr>
              <a:xfrm>
                <a:off x="769846" y="2101950"/>
                <a:ext cx="4067175" cy="3513356"/>
              </a:xfrm>
              <a:prstGeom prst="rect">
                <a:avLst/>
              </a:prstGeom>
              <a:solidFill>
                <a:srgbClr val="FFEEB7">
                  <a:alpha val="9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01B8935-BB35-E616-6E87-13079ADBA922}"/>
                  </a:ext>
                </a:extLst>
              </p:cNvPr>
              <p:cNvSpPr txBox="1"/>
              <p:nvPr/>
            </p:nvSpPr>
            <p:spPr>
              <a:xfrm>
                <a:off x="750136" y="4948924"/>
                <a:ext cx="4106594" cy="646331"/>
              </a:xfrm>
              <a:prstGeom prst="rect">
                <a:avLst/>
              </a:prstGeom>
              <a:noFill/>
            </p:spPr>
            <p:txBody>
              <a:bodyPr wrap="square" rtlCol="0">
                <a:spAutoFit/>
              </a:bodyPr>
              <a:lstStyle/>
              <a:p>
                <a:pPr indent="-720000"/>
                <a:r>
                  <a:rPr kumimoji="1" lang="ja-JP" altLang="en-US" sz="900">
                    <a:latin typeface="ＭＳ 明朝" panose="02020609040205080304" pitchFamily="17" charset="-128"/>
                    <a:ea typeface="ＭＳ 明朝" panose="02020609040205080304" pitchFamily="17" charset="-128"/>
                  </a:rPr>
                  <a:t>　注：民有林の数値については、企業等が森林づくり活動を行う森林の設定</a:t>
                </a:r>
                <a:endParaRPr kumimoji="1" lang="en-US" altLang="ja-JP" sz="900">
                  <a:latin typeface="ＭＳ 明朝" panose="02020609040205080304" pitchFamily="17" charset="-128"/>
                  <a:ea typeface="ＭＳ 明朝" panose="02020609040205080304" pitchFamily="17" charset="-128"/>
                </a:endParaRPr>
              </a:p>
              <a:p>
                <a:pPr indent="-720000"/>
                <a:r>
                  <a:rPr kumimoji="1" lang="ja-JP" altLang="en-US" sz="900">
                    <a:latin typeface="ＭＳ 明朝" panose="02020609040205080304" pitchFamily="17" charset="-128"/>
                    <a:ea typeface="ＭＳ 明朝" panose="02020609040205080304" pitchFamily="17" charset="-128"/>
                  </a:rPr>
                  <a:t>　　　箇所数。国有林の数値については、「法人の森」の契約数及び「社会</a:t>
                </a:r>
                <a:endParaRPr kumimoji="1" lang="en-US" altLang="ja-JP" sz="900">
                  <a:latin typeface="ＭＳ 明朝" panose="02020609040205080304" pitchFamily="17" charset="-128"/>
                  <a:ea typeface="ＭＳ 明朝" panose="02020609040205080304" pitchFamily="17" charset="-128"/>
                </a:endParaRPr>
              </a:p>
              <a:p>
                <a:pPr indent="-720000"/>
                <a:r>
                  <a:rPr kumimoji="1" lang="ja-JP" altLang="en-US" sz="900">
                    <a:latin typeface="ＭＳ 明朝" panose="02020609040205080304" pitchFamily="17" charset="-128"/>
                    <a:ea typeface="ＭＳ 明朝" panose="02020609040205080304" pitchFamily="17" charset="-128"/>
                  </a:rPr>
                  <a:t>　　　貢献の森」制度による協定箇所数。</a:t>
                </a:r>
                <a:endParaRPr kumimoji="1" lang="en-US" altLang="ja-JP" sz="900">
                  <a:latin typeface="ＭＳ 明朝" panose="02020609040205080304" pitchFamily="17" charset="-128"/>
                  <a:ea typeface="ＭＳ 明朝" panose="02020609040205080304" pitchFamily="17" charset="-128"/>
                </a:endParaRPr>
              </a:p>
              <a:p>
                <a:r>
                  <a:rPr kumimoji="1" lang="ja-JP" altLang="en-US" sz="900">
                    <a:latin typeface="ＭＳ 明朝" panose="02020609040205080304" pitchFamily="17" charset="-128"/>
                    <a:ea typeface="ＭＳ 明朝" panose="02020609040205080304" pitchFamily="17" charset="-128"/>
                  </a:rPr>
                  <a:t>資料：林野庁森林利用課・経営企画課・業務課調べ。</a:t>
                </a:r>
              </a:p>
            </p:txBody>
          </p:sp>
        </p:grpSp>
        <p:sp>
          <p:nvSpPr>
            <p:cNvPr id="26" name="テキスト ボックス 25">
              <a:extLst>
                <a:ext uri="{FF2B5EF4-FFF2-40B4-BE49-F238E27FC236}">
                  <a16:creationId xmlns:a16="http://schemas.microsoft.com/office/drawing/2014/main" id="{1ED06263-63ED-2E53-1806-BB24BAD6F42D}"/>
                </a:ext>
              </a:extLst>
            </p:cNvPr>
            <p:cNvSpPr txBox="1"/>
            <p:nvPr/>
          </p:nvSpPr>
          <p:spPr>
            <a:xfrm>
              <a:off x="4990752" y="2229946"/>
              <a:ext cx="4047491" cy="523220"/>
            </a:xfrm>
            <a:prstGeom prst="rect">
              <a:avLst/>
            </a:prstGeom>
            <a:noFill/>
          </p:spPr>
          <p:txBody>
            <a:bodyPr wrap="square" rtlCol="0">
              <a:spAutoFit/>
            </a:bodyPr>
            <a:lstStyle/>
            <a:p>
              <a:pPr algn="ctr"/>
              <a:r>
                <a:rPr kumimoji="1" lang="ja-JP" altLang="en-US" sz="1400" b="1"/>
                <a:t>企業による森林づくり活動の</a:t>
              </a:r>
              <a:endParaRPr kumimoji="1" lang="en-US" altLang="ja-JP" sz="1400" b="1"/>
            </a:p>
            <a:p>
              <a:pPr algn="ctr"/>
              <a:r>
                <a:rPr kumimoji="1" lang="ja-JP" altLang="en-US" sz="1400" b="1"/>
                <a:t>実施箇所数の推移</a:t>
              </a:r>
            </a:p>
          </p:txBody>
        </p:sp>
      </p:grpSp>
      <p:pic>
        <p:nvPicPr>
          <p:cNvPr id="6" name="図 5">
            <a:extLst>
              <a:ext uri="{FF2B5EF4-FFF2-40B4-BE49-F238E27FC236}">
                <a16:creationId xmlns:a16="http://schemas.microsoft.com/office/drawing/2014/main" id="{53587B49-DCDB-7EA1-D9C0-20C50E65248B}"/>
              </a:ext>
            </a:extLst>
          </p:cNvPr>
          <p:cNvPicPr>
            <a:picLocks noChangeAspect="1"/>
          </p:cNvPicPr>
          <p:nvPr/>
        </p:nvPicPr>
        <p:blipFill>
          <a:blip r:embed="rId4"/>
          <a:stretch>
            <a:fillRect/>
          </a:stretch>
        </p:blipFill>
        <p:spPr>
          <a:xfrm>
            <a:off x="4988922" y="2648479"/>
            <a:ext cx="4019783" cy="2298825"/>
          </a:xfrm>
          <a:prstGeom prst="rect">
            <a:avLst/>
          </a:prstGeom>
        </p:spPr>
      </p:pic>
      <p:pic>
        <p:nvPicPr>
          <p:cNvPr id="12" name="図 11">
            <a:extLst>
              <a:ext uri="{FF2B5EF4-FFF2-40B4-BE49-F238E27FC236}">
                <a16:creationId xmlns:a16="http://schemas.microsoft.com/office/drawing/2014/main" id="{54D2210D-32D8-6AF6-1B43-866DF9C8A8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284" y="1886502"/>
            <a:ext cx="2038379" cy="1528784"/>
          </a:xfrm>
          <a:prstGeom prst="rect">
            <a:avLst/>
          </a:prstGeom>
        </p:spPr>
      </p:pic>
    </p:spTree>
    <p:extLst>
      <p:ext uri="{BB962C8B-B14F-4D97-AF65-F5344CB8AC3E}">
        <p14:creationId xmlns:p14="http://schemas.microsoft.com/office/powerpoint/2010/main" val="36013699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5ec59af-1a16-40a0-b163-384e34c79a5c" xsi:nil="true"/>
    <lcf76f155ced4ddcb4097134ff3c332f xmlns="0f44285e-32ca-4d5a-86b8-24b26f65b0d2">
      <Terms xmlns="http://schemas.microsoft.com/office/infopath/2007/PartnerControls"/>
    </lcf76f155ced4ddcb4097134ff3c332f>
    <_Flow_SignoffStatus xmlns="0f44285e-32ca-4d5a-86b8-24b26f65b0d2" xsi:nil="true"/>
    <_x4f5c__x6210__x65e5__x6642_ xmlns="0f44285e-32ca-4d5a-86b8-24b26f65b0d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777241D8A4768468F9AD9B3AA24BB53" ma:contentTypeVersion="16" ma:contentTypeDescription="新しいドキュメントを作成します。" ma:contentTypeScope="" ma:versionID="b349ced6832bdbded652d92a7edaf5b6">
  <xsd:schema xmlns:xsd="http://www.w3.org/2001/XMLSchema" xmlns:xs="http://www.w3.org/2001/XMLSchema" xmlns:p="http://schemas.microsoft.com/office/2006/metadata/properties" xmlns:ns2="0f44285e-32ca-4d5a-86b8-24b26f65b0d2" xmlns:ns3="85ec59af-1a16-40a0-b163-384e34c79a5c" targetNamespace="http://schemas.microsoft.com/office/2006/metadata/properties" ma:root="true" ma:fieldsID="26a666e8299ea4960b8924f0d69b34c6" ns2:_="" ns3:_="">
    <xsd:import namespace="0f44285e-32ca-4d5a-86b8-24b26f65b0d2"/>
    <xsd:import namespace="85ec59af-1a16-40a0-b163-384e34c79a5c"/>
    <xsd:element name="properties">
      <xsd:complexType>
        <xsd:sequence>
          <xsd:element name="documentManagement">
            <xsd:complexType>
              <xsd:all>
                <xsd:element ref="ns2:_x4f5c__x6210__x65e5__x6642_" minOccurs="0"/>
                <xsd:element ref="ns2:MediaServiceMetadata" minOccurs="0"/>
                <xsd:element ref="ns2:MediaServiceFastMetadata" minOccurs="0"/>
                <xsd:element ref="ns2:MediaServiceDateTaken" minOccurs="0"/>
                <xsd:element ref="ns2:MediaLengthInSeconds" minOccurs="0"/>
                <xsd:element ref="ns2:_Flow_SignoffStatu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44285e-32ca-4d5a-86b8-24b26f65b0d2" elementFormDefault="qualified">
    <xsd:import namespace="http://schemas.microsoft.com/office/2006/documentManagement/types"/>
    <xsd:import namespace="http://schemas.microsoft.com/office/infopath/2007/PartnerControls"/>
    <xsd:element name="_x4f5c__x6210__x65e5__x6642_" ma:index="8" nillable="true" ma:displayName="作成日時" ma:default="" ma:description="" ma:format="DateTime" ma:internalName="_x4f5c__x6210__x65e5__x6642_">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_Flow_SignoffStatus" ma:index="13" nillable="true" ma:displayName="承認の状態" ma:internalName="_x627f__x8a8d__x306e__x72b6__x614b_">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ec59af-1a16-40a0-b163-384e34c79a5c"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element name="TaxCatchAll" ma:index="19" nillable="true" ma:displayName="Taxonomy Catch All Column" ma:hidden="true" ma:list="{6d5b5d37-4a8c-49e8-a9de-7220815cf43a}" ma:internalName="TaxCatchAll" ma:showField="CatchAllData" ma:web="85ec59af-1a16-40a0-b163-384e34c79a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C64999-BB8C-4E81-B390-F5519B1AC2D5}">
  <ds:schemaRefs>
    <ds:schemaRef ds:uri="0f44285e-32ca-4d5a-86b8-24b26f65b0d2"/>
    <ds:schemaRef ds:uri="85ec59af-1a16-40a0-b163-384e34c79a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DD64A55-7F07-4CFB-80E9-6CFB18D2D423}">
  <ds:schemaRefs>
    <ds:schemaRef ds:uri="0f44285e-32ca-4d5a-86b8-24b26f65b0d2"/>
    <ds:schemaRef ds:uri="85ec59af-1a16-40a0-b163-384e34c79a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C20830A-B03A-40B8-9AFA-97C90D648B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9</TotalTime>
  <Words>6926</Words>
  <Application>Microsoft Office PowerPoint</Application>
  <PresentationFormat>画面に合わせる (4:3)</PresentationFormat>
  <Paragraphs>1121</Paragraphs>
  <Slides>26</Slides>
  <Notes>13</Notes>
  <HiddenSlides>0</HiddenSlides>
  <MMClips>0</MMClips>
  <ScaleCrop>false</ScaleCrop>
  <HeadingPairs>
    <vt:vector size="6" baseType="variant">
      <vt:variant>
        <vt:lpstr>使用されているフォント</vt:lpstr>
      </vt:variant>
      <vt:variant>
        <vt:i4>16</vt:i4>
      </vt:variant>
      <vt:variant>
        <vt:lpstr>テーマ</vt:lpstr>
      </vt:variant>
      <vt:variant>
        <vt:i4>5</vt:i4>
      </vt:variant>
      <vt:variant>
        <vt:lpstr>スライド タイトル</vt:lpstr>
      </vt:variant>
      <vt:variant>
        <vt:i4>26</vt:i4>
      </vt:variant>
    </vt:vector>
  </HeadingPairs>
  <TitlesOfParts>
    <vt:vector size="47" baseType="lpstr">
      <vt:lpstr>-apple-system</vt:lpstr>
      <vt:lpstr>BIZ UDPゴシック</vt:lpstr>
      <vt:lpstr>Meiryo UI</vt:lpstr>
      <vt:lpstr>ＭＳ Ｐゴシック</vt:lpstr>
      <vt:lpstr>ＭＳ ゴシック</vt:lpstr>
      <vt:lpstr>ＭＳ 明朝</vt:lpstr>
      <vt:lpstr>Yu Gothic UI</vt:lpstr>
      <vt:lpstr>メイリオ</vt:lpstr>
      <vt:lpstr>游ゴシック</vt:lpstr>
      <vt:lpstr>游ゴシック Light</vt:lpstr>
      <vt:lpstr>游ゴシック Medium</vt:lpstr>
      <vt:lpstr>Arial</vt:lpstr>
      <vt:lpstr>Calibri</vt:lpstr>
      <vt:lpstr>Calibri Light</vt:lpstr>
      <vt:lpstr>Roboto</vt:lpstr>
      <vt:lpstr>Wingdings</vt:lpstr>
      <vt:lpstr>Office テーマ</vt:lpstr>
      <vt:lpstr>デザインの設定</vt:lpstr>
      <vt:lpstr>2_Office テーマ</vt:lpstr>
      <vt:lpstr>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山越 愛梨(YAMAKOSHI Airi)</dc:creator>
  <cp:lastModifiedBy>諏訪 幹夫(SUWA Mikio)</cp:lastModifiedBy>
  <cp:revision>1</cp:revision>
  <cp:lastPrinted>2025-02-14T05:48:41Z</cp:lastPrinted>
  <dcterms:created xsi:type="dcterms:W3CDTF">2023-08-31T00:25:04Z</dcterms:created>
  <dcterms:modified xsi:type="dcterms:W3CDTF">2025-02-27T09:33:13Z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0x010100F777241D8A4768468F9AD9B3AA24BB53</vt:lpwstr>
  </property>
  <property fmtid="{D5CDD505-2E9C-101B-9397-08002B2CF9AE}" pid="3" name="MediaServiceImageTags">
    <vt:lpwstr/>
  </property>
</Properties>
</file>