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36DD46-CAAA-6192-0065-00095D8AE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C27CAFE-049C-B1AC-4E9E-1C93E41C8E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C26E3B-1918-2625-45A3-D786B0C29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350F-D975-4747-887F-AA453C599ADD}" type="datetimeFigureOut">
              <a:rPr kumimoji="1" lang="ja-JP" altLang="en-US" smtClean="0"/>
              <a:t>2024/8/23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D39BD8-36D2-1B1F-B38C-C25627F34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905364-7B88-8C38-E54D-69BA8D81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0CF9-27A3-418A-A882-A9EA97F759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519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BF2C60-0ACD-73EC-48BA-776A5E76D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33811A8-79EC-3668-DEB9-5D0BFC776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3325A2-00B2-17E3-12D1-5B042CBC9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350F-D975-4747-887F-AA453C599ADD}" type="datetimeFigureOut">
              <a:rPr kumimoji="1" lang="ja-JP" altLang="en-US" smtClean="0"/>
              <a:t>2024/8/23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D88916-B57E-1D96-E7D1-A31A33B15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2ADFC9-B4BE-2E75-07B0-3275D7A4B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0CF9-27A3-418A-A882-A9EA97F759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59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E08E8DC-B06D-DDE4-091C-2031D356A9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56CF741-4CC8-5797-2E93-A5F274D51C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FF0520-C2C9-4E10-F31A-050C83B3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350F-D975-4747-887F-AA453C599ADD}" type="datetimeFigureOut">
              <a:rPr kumimoji="1" lang="ja-JP" altLang="en-US" smtClean="0"/>
              <a:t>2024/8/23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B5425EF-FCE8-C5C2-CF2F-D0AFA4121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F3F939-0E04-A80A-CCD2-0D10C17AE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0CF9-27A3-418A-A882-A9EA97F759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4538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2B0847-794B-BE2F-FB61-CDCA00849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EAE4F2-08C0-3262-8E2B-BB44BCD8D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1E3EAB-F8CA-24C6-02BC-3E7A209AC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350F-D975-4747-887F-AA453C599ADD}" type="datetimeFigureOut">
              <a:rPr kumimoji="1" lang="ja-JP" altLang="en-US" smtClean="0"/>
              <a:t>2024/8/23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D2615B-EE27-1731-9ACE-96FA239A3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9F6481-2F5B-A6D0-7CD8-6F74A6999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0CF9-27A3-418A-A882-A9EA97F759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93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8298BA-CE37-8FC9-DD8A-80C09F1F1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696325A-E37D-2982-F997-0FAAFBEE8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269235-C095-9471-3202-3A6ABA871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350F-D975-4747-887F-AA453C599ADD}" type="datetimeFigureOut">
              <a:rPr kumimoji="1" lang="ja-JP" altLang="en-US" smtClean="0"/>
              <a:t>2024/8/23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B3A095-F049-289A-93A7-0E639EB39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35A6F0-315E-8A56-784A-2FC0EBA9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0CF9-27A3-418A-A882-A9EA97F759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89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D8226B-668C-30A3-5FBB-22A282B65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AAD999-7CD5-E106-83A8-0456916F6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4E2C472-AF5A-193B-7324-64E70B4A5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C5CCAD1-C6AE-217F-AE16-EBD80509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350F-D975-4747-887F-AA453C599ADD}" type="datetimeFigureOut">
              <a:rPr kumimoji="1" lang="ja-JP" altLang="en-US" smtClean="0"/>
              <a:t>2024/8/23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DD314C-45E8-5860-98C2-86A48FB9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BCB79B7-101D-D6B0-0606-BFDD1CDB1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0CF9-27A3-418A-A882-A9EA97F759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504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D76251-687F-51C1-3488-A65043D5D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AB917A0-3C92-9EB9-6D4C-FE2A1D792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220A2A0-9772-BAEC-4F52-C9E44925A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0FAC864-3360-4B57-AA59-961A11DBA9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DDA69EC-4B67-0AA1-2632-668C3029F0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E0990A6-AC67-4CDC-2F11-C4449143B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350F-D975-4747-887F-AA453C599ADD}" type="datetimeFigureOut">
              <a:rPr kumimoji="1" lang="ja-JP" altLang="en-US" smtClean="0"/>
              <a:t>2024/8/23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D6A0F93-4BB0-ABF0-995F-B9727873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FF79016-9D6B-84D2-FB52-F430D9EF4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0CF9-27A3-418A-A882-A9EA97F759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9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1CA6A0-4D90-DC86-71A4-8AA41D88E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3D17016-BDCE-7DBF-B705-EE6B2771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350F-D975-4747-887F-AA453C599ADD}" type="datetimeFigureOut">
              <a:rPr kumimoji="1" lang="ja-JP" altLang="en-US" smtClean="0"/>
              <a:t>2024/8/23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694142D-3FE6-EFAF-A851-7791A3B1E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E412020-BFB9-EB12-CB98-FED2FAD38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0CF9-27A3-418A-A882-A9EA97F759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58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3D61AEB-C85D-95FE-A3DD-071D6100C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350F-D975-4747-887F-AA453C599ADD}" type="datetimeFigureOut">
              <a:rPr kumimoji="1" lang="ja-JP" altLang="en-US" smtClean="0"/>
              <a:t>2024/8/23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6C36BA3-887B-242D-31C1-5D03BC7D8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DE90F24-B35B-6C1F-79F1-7A2F95808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0CF9-27A3-418A-A882-A9EA97F759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2657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CA51DE-79FF-3456-E66A-4FAE4EA03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70077F-B4AA-5BE4-4F0D-EC74CECDB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DB52711-0D9B-13A8-6B0A-0352D908D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A58A97F-B45F-7008-2A58-C4BA4F7F7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350F-D975-4747-887F-AA453C599ADD}" type="datetimeFigureOut">
              <a:rPr kumimoji="1" lang="ja-JP" altLang="en-US" smtClean="0"/>
              <a:t>2024/8/23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5C411ED-91F4-0A8C-E704-494372D1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7D17255-2DC8-2B93-3B6C-32DFD5D77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0CF9-27A3-418A-A882-A9EA97F759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9359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DD2F83-F43A-97D7-9E04-B346537E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0656135-1A75-B074-59EA-4E92401DD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0A9BF3B-BF3B-EAE4-C3B4-E67F85879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34CCD9D-9C68-B716-EBE1-12E5A46C0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350F-D975-4747-887F-AA453C599ADD}" type="datetimeFigureOut">
              <a:rPr kumimoji="1" lang="ja-JP" altLang="en-US" smtClean="0"/>
              <a:t>2024/8/23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8A155D0-66A1-2DE9-EA62-6C1E36A5E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1B5868D-639B-B7C5-E3E7-356649FB5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40CF9-27A3-418A-A882-A9EA97F759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257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D212119-BCE8-656C-9502-1D3D397EA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5CE136A-CAA7-6700-402D-1CC0639E1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55347A-163E-A75E-39FE-91B20418DA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5350F-D975-4747-887F-AA453C599ADD}" type="datetimeFigureOut">
              <a:rPr kumimoji="1" lang="ja-JP" altLang="en-US" smtClean="0"/>
              <a:t>2024/8/23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5EB420F-64C7-11AE-D520-23FF90CEF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C092CF-E943-187D-1A5B-24ACB65A1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40CF9-27A3-418A-A882-A9EA97F759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4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kubu.co.jp/innovation/2024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E740099-3C4D-FD13-B32D-778B02C2B8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095" r="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8B0628-3F3E-63AD-BDB1-62979FF5C222}"/>
              </a:ext>
            </a:extLst>
          </p:cNvPr>
          <p:cNvSpPr txBox="1"/>
          <p:nvPr/>
        </p:nvSpPr>
        <p:spPr>
          <a:xfrm>
            <a:off x="6906237" y="6367136"/>
            <a:ext cx="5148743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ja-JP" sz="1800" b="1" u="sng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游ゴシック" panose="020B0400000000000000" pitchFamily="50" charset="-128"/>
                <a:cs typeface="ＭＳ Ｐゴシック" panose="020B0600070205080204" pitchFamily="50" charset="-128"/>
                <a:hlinkClick r:id="rId3"/>
              </a:rPr>
              <a:t>https://www.kokubu.co.jp/innovation/2024/</a:t>
            </a:r>
            <a:endParaRPr lang="ja-JP" alt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07291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BC4A075-3989-5ACA-0ABE-BA321EF43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45" y="226283"/>
            <a:ext cx="10824115" cy="530812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2992185-C012-28CE-900B-0BE9C8497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567" y="5453946"/>
            <a:ext cx="6801626" cy="117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50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408B895-3C28-99B5-D454-2970FFB81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82" y="197879"/>
            <a:ext cx="6396048" cy="646224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03D44A8-0255-B3AF-2F8C-462EC5823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494" y="1732270"/>
            <a:ext cx="4683788" cy="3687714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18D71098-3ADD-652C-BEB5-F1EA00E31007}"/>
              </a:ext>
            </a:extLst>
          </p:cNvPr>
          <p:cNvSpPr/>
          <p:nvPr/>
        </p:nvSpPr>
        <p:spPr>
          <a:xfrm>
            <a:off x="6952130" y="1481298"/>
            <a:ext cx="5052516" cy="4189659"/>
          </a:xfrm>
          <a:prstGeom prst="roundRect">
            <a:avLst>
              <a:gd name="adj" fmla="val 9859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A2F4B4C7-8970-377C-EC81-A8587B5242F5}"/>
              </a:ext>
            </a:extLst>
          </p:cNvPr>
          <p:cNvCxnSpPr>
            <a:cxnSpLocks/>
          </p:cNvCxnSpPr>
          <p:nvPr/>
        </p:nvCxnSpPr>
        <p:spPr>
          <a:xfrm flipV="1">
            <a:off x="4830888" y="4806892"/>
            <a:ext cx="1955806" cy="12583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555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62135E8-F03A-2E63-878A-0EFFF2A65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04" y="629392"/>
            <a:ext cx="11604591" cy="559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06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515E439-8A0C-7D58-284C-218B6D52B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7" y="109149"/>
            <a:ext cx="11058525" cy="21050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6FC5791-AD92-E155-33F3-BE2DBEB28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062" y="2214174"/>
            <a:ext cx="7659876" cy="444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39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1961E92-C3EB-0E6D-54F0-ABE8A41A9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61" y="0"/>
            <a:ext cx="11149878" cy="657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03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930DA19-A29C-8710-F0E1-C1D7E1D4F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84521"/>
            <a:ext cx="10905066" cy="528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72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9DFE6B1-3DBC-3E04-0425-63E6EDE4D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26" y="341607"/>
            <a:ext cx="11594336" cy="527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59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779C843-A80A-9DD6-72FB-9CEC53F04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26" y="482874"/>
            <a:ext cx="11529099" cy="461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2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33B68C6-7872-D3D0-5F30-E404D9A5B8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00"/>
          <a:stretch/>
        </p:blipFill>
        <p:spPr>
          <a:xfrm>
            <a:off x="1142992" y="139613"/>
            <a:ext cx="9906015" cy="557106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509CC07-1D82-03DF-4C47-EAE945600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640" y="5856637"/>
            <a:ext cx="9906015" cy="55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25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08EB075-87CC-A6CC-F357-70D51F904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13" y="483913"/>
            <a:ext cx="11672596" cy="557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15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14</Words>
  <Application>Microsoft Office PowerPoint</Application>
  <PresentationFormat>ワイド画面</PresentationFormat>
  <Paragraphs>1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5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川井 修(KAWAI Osamu)</dc:creator>
  <cp:lastModifiedBy>saneshige-sanson@crest.ocn.ne.jp</cp:lastModifiedBy>
  <cp:revision>2</cp:revision>
  <dcterms:created xsi:type="dcterms:W3CDTF">2024-08-20T08:08:58Z</dcterms:created>
  <dcterms:modified xsi:type="dcterms:W3CDTF">2024-08-23T07:23:19Z</dcterms:modified>
</cp:coreProperties>
</file>